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0080625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2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&lt;日付/時刻&gt;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722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US" sz="1400" b="0" strike="noStrike" spc="-1">
                <a:latin typeface="Times New Roman"/>
              </a:rPr>
              <a:t>&lt;フッター&gt;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4E40493F-75CC-4B68-BEDF-F26026D022CF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/>
          <p:nvPr/>
        </p:nvPicPr>
        <p:blipFill>
          <a:blip r:embed="rId2"/>
          <a:srcRect t="28857" r="1920" b="22047"/>
          <a:stretch/>
        </p:blipFill>
        <p:spPr>
          <a:xfrm>
            <a:off x="0" y="0"/>
            <a:ext cx="9280440" cy="3096000"/>
          </a:xfrm>
          <a:prstGeom prst="rect">
            <a:avLst/>
          </a:prstGeom>
          <a:ln>
            <a:noFill/>
          </a:ln>
        </p:spPr>
      </p:pic>
      <p:sp>
        <p:nvSpPr>
          <p:cNvPr id="42" name="CustomShape 1"/>
          <p:cNvSpPr/>
          <p:nvPr/>
        </p:nvSpPr>
        <p:spPr>
          <a:xfrm rot="5400000">
            <a:off x="4194000" y="-3401640"/>
            <a:ext cx="5184000" cy="3060000"/>
          </a:xfrm>
          <a:custGeom>
            <a:avLst/>
            <a:gdLst/>
            <a:ahLst/>
            <a:cxnLst/>
            <a:rect l="0" t="0" r="r" b="b"/>
            <a:pathLst>
              <a:path w="8578" h="6137">
                <a:moveTo>
                  <a:pt x="3709" y="1951"/>
                </a:moveTo>
                <a:lnTo>
                  <a:pt x="3700" y="2078"/>
                </a:lnTo>
                <a:lnTo>
                  <a:pt x="3680" y="2203"/>
                </a:lnTo>
                <a:lnTo>
                  <a:pt x="3648" y="2328"/>
                </a:lnTo>
                <a:lnTo>
                  <a:pt x="3606" y="2452"/>
                </a:lnTo>
                <a:lnTo>
                  <a:pt x="3553" y="2575"/>
                </a:lnTo>
                <a:lnTo>
                  <a:pt x="3489" y="2695"/>
                </a:lnTo>
                <a:lnTo>
                  <a:pt x="3415" y="2814"/>
                </a:lnTo>
                <a:lnTo>
                  <a:pt x="3330" y="2930"/>
                </a:lnTo>
                <a:lnTo>
                  <a:pt x="3235" y="3043"/>
                </a:lnTo>
                <a:lnTo>
                  <a:pt x="3131" y="3153"/>
                </a:lnTo>
                <a:lnTo>
                  <a:pt x="3017" y="3260"/>
                </a:lnTo>
                <a:lnTo>
                  <a:pt x="2893" y="3364"/>
                </a:lnTo>
                <a:lnTo>
                  <a:pt x="2761" y="3463"/>
                </a:lnTo>
                <a:lnTo>
                  <a:pt x="2621" y="3558"/>
                </a:lnTo>
                <a:lnTo>
                  <a:pt x="2472" y="3649"/>
                </a:lnTo>
                <a:lnTo>
                  <a:pt x="2315" y="3735"/>
                </a:lnTo>
                <a:lnTo>
                  <a:pt x="2151" y="3816"/>
                </a:lnTo>
                <a:lnTo>
                  <a:pt x="1980" y="3892"/>
                </a:lnTo>
                <a:lnTo>
                  <a:pt x="1803" y="3963"/>
                </a:lnTo>
                <a:lnTo>
                  <a:pt x="1620" y="4029"/>
                </a:lnTo>
                <a:lnTo>
                  <a:pt x="1431" y="4088"/>
                </a:lnTo>
                <a:lnTo>
                  <a:pt x="1237" y="4142"/>
                </a:lnTo>
                <a:lnTo>
                  <a:pt x="1039" y="4190"/>
                </a:lnTo>
                <a:lnTo>
                  <a:pt x="837" y="4231"/>
                </a:lnTo>
                <a:lnTo>
                  <a:pt x="631" y="4266"/>
                </a:lnTo>
                <a:lnTo>
                  <a:pt x="423" y="4295"/>
                </a:lnTo>
                <a:lnTo>
                  <a:pt x="212" y="4318"/>
                </a:lnTo>
                <a:lnTo>
                  <a:pt x="0" y="4334"/>
                </a:lnTo>
                <a:lnTo>
                  <a:pt x="313" y="6136"/>
                </a:lnTo>
                <a:lnTo>
                  <a:pt x="492" y="6124"/>
                </a:lnTo>
                <a:lnTo>
                  <a:pt x="670" y="6109"/>
                </a:lnTo>
                <a:lnTo>
                  <a:pt x="848" y="6091"/>
                </a:lnTo>
                <a:lnTo>
                  <a:pt x="1025" y="6071"/>
                </a:lnTo>
                <a:lnTo>
                  <a:pt x="1201" y="6049"/>
                </a:lnTo>
                <a:lnTo>
                  <a:pt x="1376" y="6023"/>
                </a:lnTo>
                <a:lnTo>
                  <a:pt x="1549" y="5996"/>
                </a:lnTo>
                <a:lnTo>
                  <a:pt x="1722" y="5965"/>
                </a:lnTo>
                <a:lnTo>
                  <a:pt x="1893" y="5932"/>
                </a:lnTo>
                <a:lnTo>
                  <a:pt x="2063" y="5897"/>
                </a:lnTo>
                <a:lnTo>
                  <a:pt x="2231" y="5859"/>
                </a:lnTo>
                <a:lnTo>
                  <a:pt x="2398" y="5819"/>
                </a:lnTo>
                <a:lnTo>
                  <a:pt x="2562" y="5776"/>
                </a:lnTo>
                <a:lnTo>
                  <a:pt x="2725" y="5730"/>
                </a:lnTo>
                <a:lnTo>
                  <a:pt x="2886" y="5683"/>
                </a:lnTo>
                <a:lnTo>
                  <a:pt x="3045" y="5633"/>
                </a:lnTo>
                <a:lnTo>
                  <a:pt x="3202" y="5580"/>
                </a:lnTo>
                <a:lnTo>
                  <a:pt x="3356" y="5526"/>
                </a:lnTo>
                <a:lnTo>
                  <a:pt x="3509" y="5469"/>
                </a:lnTo>
                <a:lnTo>
                  <a:pt x="3658" y="5410"/>
                </a:lnTo>
                <a:lnTo>
                  <a:pt x="3805" y="5348"/>
                </a:lnTo>
                <a:lnTo>
                  <a:pt x="3950" y="5285"/>
                </a:lnTo>
                <a:lnTo>
                  <a:pt x="4091" y="5219"/>
                </a:lnTo>
                <a:lnTo>
                  <a:pt x="4230" y="5152"/>
                </a:lnTo>
                <a:lnTo>
                  <a:pt x="4366" y="5082"/>
                </a:lnTo>
                <a:lnTo>
                  <a:pt x="4499" y="5010"/>
                </a:lnTo>
                <a:lnTo>
                  <a:pt x="4629" y="4937"/>
                </a:lnTo>
                <a:lnTo>
                  <a:pt x="4756" y="4861"/>
                </a:lnTo>
                <a:lnTo>
                  <a:pt x="4879" y="4784"/>
                </a:lnTo>
                <a:lnTo>
                  <a:pt x="5000" y="4705"/>
                </a:lnTo>
                <a:lnTo>
                  <a:pt x="5116" y="4624"/>
                </a:lnTo>
                <a:lnTo>
                  <a:pt x="5230" y="4541"/>
                </a:lnTo>
                <a:lnTo>
                  <a:pt x="5339" y="4457"/>
                </a:lnTo>
                <a:lnTo>
                  <a:pt x="5446" y="4371"/>
                </a:lnTo>
                <a:lnTo>
                  <a:pt x="5548" y="4284"/>
                </a:lnTo>
                <a:lnTo>
                  <a:pt x="5647" y="4195"/>
                </a:lnTo>
                <a:lnTo>
                  <a:pt x="5742" y="4104"/>
                </a:lnTo>
                <a:lnTo>
                  <a:pt x="5833" y="4013"/>
                </a:lnTo>
                <a:lnTo>
                  <a:pt x="5920" y="3920"/>
                </a:lnTo>
                <a:lnTo>
                  <a:pt x="6004" y="3826"/>
                </a:lnTo>
                <a:lnTo>
                  <a:pt x="6083" y="3730"/>
                </a:lnTo>
                <a:lnTo>
                  <a:pt x="6158" y="3633"/>
                </a:lnTo>
                <a:lnTo>
                  <a:pt x="6229" y="3536"/>
                </a:lnTo>
                <a:lnTo>
                  <a:pt x="6296" y="3437"/>
                </a:lnTo>
                <a:lnTo>
                  <a:pt x="6359" y="3337"/>
                </a:lnTo>
                <a:lnTo>
                  <a:pt x="6417" y="3237"/>
                </a:lnTo>
                <a:lnTo>
                  <a:pt x="6471" y="3136"/>
                </a:lnTo>
                <a:lnTo>
                  <a:pt x="6521" y="3033"/>
                </a:lnTo>
                <a:lnTo>
                  <a:pt x="6566" y="2931"/>
                </a:lnTo>
                <a:lnTo>
                  <a:pt x="6608" y="2827"/>
                </a:lnTo>
                <a:lnTo>
                  <a:pt x="6644" y="2723"/>
                </a:lnTo>
                <a:lnTo>
                  <a:pt x="6677" y="2618"/>
                </a:lnTo>
                <a:lnTo>
                  <a:pt x="6705" y="2513"/>
                </a:lnTo>
                <a:lnTo>
                  <a:pt x="6728" y="2408"/>
                </a:lnTo>
                <a:lnTo>
                  <a:pt x="6747" y="2302"/>
                </a:lnTo>
                <a:lnTo>
                  <a:pt x="6761" y="2196"/>
                </a:lnTo>
                <a:lnTo>
                  <a:pt x="6771" y="2090"/>
                </a:lnTo>
                <a:lnTo>
                  <a:pt x="6777" y="1984"/>
                </a:lnTo>
                <a:lnTo>
                  <a:pt x="8577" y="2003"/>
                </a:lnTo>
                <a:lnTo>
                  <a:pt x="5303" y="0"/>
                </a:lnTo>
                <a:lnTo>
                  <a:pt x="1910" y="1933"/>
                </a:lnTo>
                <a:lnTo>
                  <a:pt x="3709" y="1951"/>
                </a:lnTo>
              </a:path>
            </a:pathLst>
          </a:custGeom>
          <a:solidFill>
            <a:srgbClr val="00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3" name="Picture 42"/>
          <p:cNvPicPr/>
          <p:nvPr/>
        </p:nvPicPr>
        <p:blipFill>
          <a:blip r:embed="rId2"/>
          <a:srcRect l="49453" t="36103" r="19670" b="42594"/>
          <a:stretch/>
        </p:blipFill>
        <p:spPr>
          <a:xfrm>
            <a:off x="4752000" y="5148000"/>
            <a:ext cx="5327640" cy="2448000"/>
          </a:xfrm>
          <a:prstGeom prst="rect">
            <a:avLst/>
          </a:prstGeom>
          <a:ln>
            <a:noFill/>
          </a:ln>
        </p:spPr>
      </p:pic>
      <p:sp>
        <p:nvSpPr>
          <p:cNvPr id="44" name="Line 2"/>
          <p:cNvSpPr/>
          <p:nvPr/>
        </p:nvSpPr>
        <p:spPr>
          <a:xfrm>
            <a:off x="0" y="1296000"/>
            <a:ext cx="5256000" cy="504000"/>
          </a:xfrm>
          <a:prstGeom prst="line">
            <a:avLst/>
          </a:prstGeom>
          <a:ln w="38160">
            <a:solidFill>
              <a:srgbClr val="F5822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Line 3"/>
          <p:cNvSpPr/>
          <p:nvPr/>
        </p:nvSpPr>
        <p:spPr>
          <a:xfrm flipV="1">
            <a:off x="216000" y="1656000"/>
            <a:ext cx="2808000" cy="288000"/>
          </a:xfrm>
          <a:prstGeom prst="line">
            <a:avLst/>
          </a:prstGeom>
          <a:ln w="38160">
            <a:solidFill>
              <a:srgbClr val="F58220"/>
            </a:solidFill>
            <a:custDash>
              <a:ds d="100000" sp="100000"/>
            </a:custDash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TextShape 4"/>
          <p:cNvSpPr txBox="1"/>
          <p:nvPr/>
        </p:nvSpPr>
        <p:spPr>
          <a:xfrm>
            <a:off x="1296000" y="1888560"/>
            <a:ext cx="1008000" cy="343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FAA61A"/>
                </a:solidFill>
                <a:latin typeface="Arial"/>
              </a:rPr>
              <a:t>MN</a:t>
            </a:r>
          </a:p>
        </p:txBody>
      </p:sp>
      <p:sp>
        <p:nvSpPr>
          <p:cNvPr id="47" name="TextShape 5"/>
          <p:cNvSpPr txBox="1"/>
          <p:nvPr/>
        </p:nvSpPr>
        <p:spPr>
          <a:xfrm>
            <a:off x="36000" y="1600560"/>
            <a:ext cx="1008000" cy="343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FAA61A"/>
                </a:solidFill>
                <a:latin typeface="Arial"/>
              </a:rPr>
              <a:t>AoA</a:t>
            </a:r>
          </a:p>
        </p:txBody>
      </p:sp>
      <p:sp>
        <p:nvSpPr>
          <p:cNvPr id="48" name="Line 6"/>
          <p:cNvSpPr/>
          <p:nvPr/>
        </p:nvSpPr>
        <p:spPr>
          <a:xfrm flipV="1">
            <a:off x="2952000" y="2016000"/>
            <a:ext cx="0" cy="1080000"/>
          </a:xfrm>
          <a:prstGeom prst="line">
            <a:avLst/>
          </a:prstGeom>
          <a:ln w="76320">
            <a:solidFill>
              <a:srgbClr val="F5822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TextShape 7"/>
          <p:cNvSpPr txBox="1"/>
          <p:nvPr/>
        </p:nvSpPr>
        <p:spPr>
          <a:xfrm>
            <a:off x="2376000" y="2448000"/>
            <a:ext cx="1008000" cy="343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FAA61A"/>
                </a:solidFill>
                <a:latin typeface="Arial"/>
              </a:rPr>
              <a:t>Alt</a:t>
            </a:r>
          </a:p>
        </p:txBody>
      </p:sp>
      <p:sp>
        <p:nvSpPr>
          <p:cNvPr id="50" name="CustomShape 8"/>
          <p:cNvSpPr/>
          <p:nvPr/>
        </p:nvSpPr>
        <p:spPr>
          <a:xfrm>
            <a:off x="5112000" y="6120000"/>
            <a:ext cx="1224000" cy="504000"/>
          </a:xfrm>
          <a:custGeom>
            <a:avLst/>
            <a:gdLst/>
            <a:ahLst/>
            <a:cxnLst/>
            <a:rect l="0" t="0" r="r" b="b"/>
            <a:pathLst>
              <a:path w="3402" h="1401">
                <a:moveTo>
                  <a:pt x="0" y="430"/>
                </a:moveTo>
                <a:lnTo>
                  <a:pt x="2277" y="430"/>
                </a:lnTo>
                <a:lnTo>
                  <a:pt x="2277" y="0"/>
                </a:lnTo>
                <a:lnTo>
                  <a:pt x="3401" y="700"/>
                </a:lnTo>
                <a:lnTo>
                  <a:pt x="2277" y="1400"/>
                </a:lnTo>
                <a:lnTo>
                  <a:pt x="2277" y="970"/>
                </a:lnTo>
                <a:lnTo>
                  <a:pt x="0" y="970"/>
                </a:lnTo>
                <a:lnTo>
                  <a:pt x="0" y="430"/>
                </a:lnTo>
              </a:path>
            </a:pathLst>
          </a:custGeom>
          <a:solidFill>
            <a:srgbClr val="F58220"/>
          </a:solidFill>
          <a:ln w="38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" name="TextShape 9"/>
          <p:cNvSpPr txBox="1"/>
          <p:nvPr/>
        </p:nvSpPr>
        <p:spPr>
          <a:xfrm>
            <a:off x="5400000" y="5100840"/>
            <a:ext cx="792000" cy="10191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2200" b="0" strike="noStrike" spc="-1" dirty="0" err="1">
                <a:solidFill>
                  <a:srgbClr val="FAA61A"/>
                </a:solidFill>
                <a:latin typeface="Arial"/>
              </a:rPr>
              <a:t>dm</a:t>
            </a:r>
            <a:endParaRPr lang="en-US" sz="2200" b="0" strike="noStrike" spc="-1" dirty="0">
              <a:solidFill>
                <a:srgbClr val="FAA61A"/>
              </a:solidFill>
              <a:latin typeface="Arial"/>
            </a:endParaRPr>
          </a:p>
          <a:p>
            <a:r>
              <a:rPr lang="en-US" sz="2200" b="0" strike="noStrike" spc="-1" dirty="0">
                <a:solidFill>
                  <a:srgbClr val="FAA61A"/>
                </a:solidFill>
                <a:latin typeface="Arial"/>
              </a:rPr>
              <a:t>Pt</a:t>
            </a:r>
          </a:p>
          <a:p>
            <a:r>
              <a:rPr lang="en-US" sz="2200" b="0" strike="noStrike" spc="-1" dirty="0">
                <a:solidFill>
                  <a:srgbClr val="FAA61A"/>
                </a:solidFill>
                <a:latin typeface="Arial"/>
              </a:rPr>
              <a:t>Tt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390822" y="914403"/>
            <a:ext cx="9466519" cy="4829545"/>
            <a:chOff x="390822" y="914403"/>
            <a:chExt cx="9466519" cy="4829545"/>
          </a:xfrm>
        </p:grpSpPr>
        <p:sp>
          <p:nvSpPr>
            <p:cNvPr id="42" name="Isosceles Triangle 41"/>
            <p:cNvSpPr/>
            <p:nvPr/>
          </p:nvSpPr>
          <p:spPr>
            <a:xfrm rot="5400000">
              <a:off x="7738499" y="2705038"/>
              <a:ext cx="1354340" cy="2032643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390822" y="914403"/>
              <a:ext cx="9466519" cy="4829545"/>
              <a:chOff x="390822" y="914403"/>
              <a:chExt cx="9466519" cy="4829545"/>
            </a:xfrm>
          </p:grpSpPr>
          <p:sp>
            <p:nvSpPr>
              <p:cNvPr id="40" name="Freeform 39"/>
              <p:cNvSpPr/>
              <p:nvPr/>
            </p:nvSpPr>
            <p:spPr>
              <a:xfrm>
                <a:off x="5486589" y="2648143"/>
                <a:ext cx="2552559" cy="2193406"/>
              </a:xfrm>
              <a:custGeom>
                <a:avLst/>
                <a:gdLst>
                  <a:gd name="connsiteX0" fmla="*/ 94547 w 5014392"/>
                  <a:gd name="connsiteY0" fmla="*/ 180151 h 4039770"/>
                  <a:gd name="connsiteX1" fmla="*/ 817561 w 5014392"/>
                  <a:gd name="connsiteY1" fmla="*/ 63193 h 4039770"/>
                  <a:gd name="connsiteX2" fmla="*/ 1848919 w 5014392"/>
                  <a:gd name="connsiteY2" fmla="*/ 10030 h 4039770"/>
                  <a:gd name="connsiteX3" fmla="*/ 3603291 w 5014392"/>
                  <a:gd name="connsiteY3" fmla="*/ 20663 h 4039770"/>
                  <a:gd name="connsiteX4" fmla="*/ 4889830 w 5014392"/>
                  <a:gd name="connsiteY4" fmla="*/ 212049 h 4039770"/>
                  <a:gd name="connsiteX5" fmla="*/ 4964258 w 5014392"/>
                  <a:gd name="connsiteY5" fmla="*/ 488495 h 4039770"/>
                  <a:gd name="connsiteX6" fmla="*/ 4964258 w 5014392"/>
                  <a:gd name="connsiteY6" fmla="*/ 3359286 h 4039770"/>
                  <a:gd name="connsiteX7" fmla="*/ 4326305 w 5014392"/>
                  <a:gd name="connsiteY7" fmla="*/ 3582570 h 4039770"/>
                  <a:gd name="connsiteX8" fmla="*/ 2274221 w 5014392"/>
                  <a:gd name="connsiteY8" fmla="*/ 3922811 h 4039770"/>
                  <a:gd name="connsiteX9" fmla="*/ 1349189 w 5014392"/>
                  <a:gd name="connsiteY9" fmla="*/ 4039770 h 4039770"/>
                  <a:gd name="connsiteX10" fmla="*/ 275300 w 5014392"/>
                  <a:gd name="connsiteY10" fmla="*/ 3922811 h 4039770"/>
                  <a:gd name="connsiteX11" fmla="*/ 62649 w 5014392"/>
                  <a:gd name="connsiteY11" fmla="*/ 3816486 h 4039770"/>
                  <a:gd name="connsiteX12" fmla="*/ 62649 w 5014392"/>
                  <a:gd name="connsiteY12" fmla="*/ 2710700 h 4039770"/>
                  <a:gd name="connsiteX13" fmla="*/ 9486 w 5014392"/>
                  <a:gd name="connsiteY13" fmla="*/ 1392263 h 4039770"/>
                  <a:gd name="connsiteX14" fmla="*/ 9486 w 5014392"/>
                  <a:gd name="connsiteY14" fmla="*/ 499128 h 4039770"/>
                  <a:gd name="connsiteX15" fmla="*/ 94547 w 5014392"/>
                  <a:gd name="connsiteY15" fmla="*/ 180151 h 4039770"/>
                  <a:gd name="connsiteX0" fmla="*/ 94547 w 5014392"/>
                  <a:gd name="connsiteY0" fmla="*/ 180151 h 4039770"/>
                  <a:gd name="connsiteX1" fmla="*/ 817561 w 5014392"/>
                  <a:gd name="connsiteY1" fmla="*/ 63193 h 4039770"/>
                  <a:gd name="connsiteX2" fmla="*/ 1848919 w 5014392"/>
                  <a:gd name="connsiteY2" fmla="*/ 10030 h 4039770"/>
                  <a:gd name="connsiteX3" fmla="*/ 3603291 w 5014392"/>
                  <a:gd name="connsiteY3" fmla="*/ 20663 h 4039770"/>
                  <a:gd name="connsiteX4" fmla="*/ 4889830 w 5014392"/>
                  <a:gd name="connsiteY4" fmla="*/ 212049 h 4039770"/>
                  <a:gd name="connsiteX5" fmla="*/ 4964258 w 5014392"/>
                  <a:gd name="connsiteY5" fmla="*/ 488495 h 4039770"/>
                  <a:gd name="connsiteX6" fmla="*/ 4964258 w 5014392"/>
                  <a:gd name="connsiteY6" fmla="*/ 3359286 h 4039770"/>
                  <a:gd name="connsiteX7" fmla="*/ 4326305 w 5014392"/>
                  <a:gd name="connsiteY7" fmla="*/ 3582570 h 4039770"/>
                  <a:gd name="connsiteX8" fmla="*/ 2274221 w 5014392"/>
                  <a:gd name="connsiteY8" fmla="*/ 3922811 h 4039770"/>
                  <a:gd name="connsiteX9" fmla="*/ 1349189 w 5014392"/>
                  <a:gd name="connsiteY9" fmla="*/ 4039770 h 4039770"/>
                  <a:gd name="connsiteX10" fmla="*/ 275300 w 5014392"/>
                  <a:gd name="connsiteY10" fmla="*/ 3922811 h 4039770"/>
                  <a:gd name="connsiteX11" fmla="*/ 62649 w 5014392"/>
                  <a:gd name="connsiteY11" fmla="*/ 3816486 h 4039770"/>
                  <a:gd name="connsiteX12" fmla="*/ 62649 w 5014392"/>
                  <a:gd name="connsiteY12" fmla="*/ 2710700 h 4039770"/>
                  <a:gd name="connsiteX13" fmla="*/ 9486 w 5014392"/>
                  <a:gd name="connsiteY13" fmla="*/ 1392263 h 4039770"/>
                  <a:gd name="connsiteX14" fmla="*/ 9486 w 5014392"/>
                  <a:gd name="connsiteY14" fmla="*/ 499128 h 4039770"/>
                  <a:gd name="connsiteX15" fmla="*/ 94547 w 5014392"/>
                  <a:gd name="connsiteY15" fmla="*/ 180151 h 4039770"/>
                  <a:gd name="connsiteX0" fmla="*/ 94547 w 5014392"/>
                  <a:gd name="connsiteY0" fmla="*/ 180151 h 4039770"/>
                  <a:gd name="connsiteX1" fmla="*/ 817561 w 5014392"/>
                  <a:gd name="connsiteY1" fmla="*/ 63193 h 4039770"/>
                  <a:gd name="connsiteX2" fmla="*/ 1848919 w 5014392"/>
                  <a:gd name="connsiteY2" fmla="*/ 10030 h 4039770"/>
                  <a:gd name="connsiteX3" fmla="*/ 3603291 w 5014392"/>
                  <a:gd name="connsiteY3" fmla="*/ 20663 h 4039770"/>
                  <a:gd name="connsiteX4" fmla="*/ 4889830 w 5014392"/>
                  <a:gd name="connsiteY4" fmla="*/ 212049 h 4039770"/>
                  <a:gd name="connsiteX5" fmla="*/ 4964258 w 5014392"/>
                  <a:gd name="connsiteY5" fmla="*/ 488495 h 4039770"/>
                  <a:gd name="connsiteX6" fmla="*/ 4964258 w 5014392"/>
                  <a:gd name="connsiteY6" fmla="*/ 3359286 h 4039770"/>
                  <a:gd name="connsiteX7" fmla="*/ 4326305 w 5014392"/>
                  <a:gd name="connsiteY7" fmla="*/ 3582570 h 4039770"/>
                  <a:gd name="connsiteX8" fmla="*/ 2274221 w 5014392"/>
                  <a:gd name="connsiteY8" fmla="*/ 3922811 h 4039770"/>
                  <a:gd name="connsiteX9" fmla="*/ 1349189 w 5014392"/>
                  <a:gd name="connsiteY9" fmla="*/ 4039770 h 4039770"/>
                  <a:gd name="connsiteX10" fmla="*/ 275300 w 5014392"/>
                  <a:gd name="connsiteY10" fmla="*/ 3922811 h 4039770"/>
                  <a:gd name="connsiteX11" fmla="*/ 62649 w 5014392"/>
                  <a:gd name="connsiteY11" fmla="*/ 3816486 h 4039770"/>
                  <a:gd name="connsiteX12" fmla="*/ 62649 w 5014392"/>
                  <a:gd name="connsiteY12" fmla="*/ 2710700 h 4039770"/>
                  <a:gd name="connsiteX13" fmla="*/ 9486 w 5014392"/>
                  <a:gd name="connsiteY13" fmla="*/ 1392263 h 4039770"/>
                  <a:gd name="connsiteX14" fmla="*/ 9486 w 5014392"/>
                  <a:gd name="connsiteY14" fmla="*/ 786207 h 4039770"/>
                  <a:gd name="connsiteX15" fmla="*/ 94547 w 5014392"/>
                  <a:gd name="connsiteY15" fmla="*/ 180151 h 4039770"/>
                  <a:gd name="connsiteX0" fmla="*/ 91760 w 5011605"/>
                  <a:gd name="connsiteY0" fmla="*/ 180151 h 4039770"/>
                  <a:gd name="connsiteX1" fmla="*/ 814774 w 5011605"/>
                  <a:gd name="connsiteY1" fmla="*/ 63193 h 4039770"/>
                  <a:gd name="connsiteX2" fmla="*/ 1846132 w 5011605"/>
                  <a:gd name="connsiteY2" fmla="*/ 10030 h 4039770"/>
                  <a:gd name="connsiteX3" fmla="*/ 3600504 w 5011605"/>
                  <a:gd name="connsiteY3" fmla="*/ 20663 h 4039770"/>
                  <a:gd name="connsiteX4" fmla="*/ 4887043 w 5011605"/>
                  <a:gd name="connsiteY4" fmla="*/ 212049 h 4039770"/>
                  <a:gd name="connsiteX5" fmla="*/ 4961471 w 5011605"/>
                  <a:gd name="connsiteY5" fmla="*/ 488495 h 4039770"/>
                  <a:gd name="connsiteX6" fmla="*/ 4961471 w 5011605"/>
                  <a:gd name="connsiteY6" fmla="*/ 3359286 h 4039770"/>
                  <a:gd name="connsiteX7" fmla="*/ 4323518 w 5011605"/>
                  <a:gd name="connsiteY7" fmla="*/ 3582570 h 4039770"/>
                  <a:gd name="connsiteX8" fmla="*/ 2271434 w 5011605"/>
                  <a:gd name="connsiteY8" fmla="*/ 3922811 h 4039770"/>
                  <a:gd name="connsiteX9" fmla="*/ 1346402 w 5011605"/>
                  <a:gd name="connsiteY9" fmla="*/ 4039770 h 4039770"/>
                  <a:gd name="connsiteX10" fmla="*/ 272513 w 5011605"/>
                  <a:gd name="connsiteY10" fmla="*/ 3922811 h 4039770"/>
                  <a:gd name="connsiteX11" fmla="*/ 59862 w 5011605"/>
                  <a:gd name="connsiteY11" fmla="*/ 3816486 h 4039770"/>
                  <a:gd name="connsiteX12" fmla="*/ 59862 w 5011605"/>
                  <a:gd name="connsiteY12" fmla="*/ 2710700 h 4039770"/>
                  <a:gd name="connsiteX13" fmla="*/ 6699 w 5011605"/>
                  <a:gd name="connsiteY13" fmla="*/ 1392263 h 4039770"/>
                  <a:gd name="connsiteX14" fmla="*/ 91760 w 5011605"/>
                  <a:gd name="connsiteY14" fmla="*/ 180151 h 4039770"/>
                  <a:gd name="connsiteX0" fmla="*/ 80516 w 5021626"/>
                  <a:gd name="connsiteY0" fmla="*/ 222681 h 4039770"/>
                  <a:gd name="connsiteX1" fmla="*/ 824795 w 5021626"/>
                  <a:gd name="connsiteY1" fmla="*/ 63193 h 4039770"/>
                  <a:gd name="connsiteX2" fmla="*/ 1856153 w 5021626"/>
                  <a:gd name="connsiteY2" fmla="*/ 10030 h 4039770"/>
                  <a:gd name="connsiteX3" fmla="*/ 3610525 w 5021626"/>
                  <a:gd name="connsiteY3" fmla="*/ 20663 h 4039770"/>
                  <a:gd name="connsiteX4" fmla="*/ 4897064 w 5021626"/>
                  <a:gd name="connsiteY4" fmla="*/ 212049 h 4039770"/>
                  <a:gd name="connsiteX5" fmla="*/ 4971492 w 5021626"/>
                  <a:gd name="connsiteY5" fmla="*/ 488495 h 4039770"/>
                  <a:gd name="connsiteX6" fmla="*/ 4971492 w 5021626"/>
                  <a:gd name="connsiteY6" fmla="*/ 3359286 h 4039770"/>
                  <a:gd name="connsiteX7" fmla="*/ 4333539 w 5021626"/>
                  <a:gd name="connsiteY7" fmla="*/ 3582570 h 4039770"/>
                  <a:gd name="connsiteX8" fmla="*/ 2281455 w 5021626"/>
                  <a:gd name="connsiteY8" fmla="*/ 3922811 h 4039770"/>
                  <a:gd name="connsiteX9" fmla="*/ 1356423 w 5021626"/>
                  <a:gd name="connsiteY9" fmla="*/ 4039770 h 4039770"/>
                  <a:gd name="connsiteX10" fmla="*/ 282534 w 5021626"/>
                  <a:gd name="connsiteY10" fmla="*/ 3922811 h 4039770"/>
                  <a:gd name="connsiteX11" fmla="*/ 69883 w 5021626"/>
                  <a:gd name="connsiteY11" fmla="*/ 3816486 h 4039770"/>
                  <a:gd name="connsiteX12" fmla="*/ 69883 w 5021626"/>
                  <a:gd name="connsiteY12" fmla="*/ 2710700 h 4039770"/>
                  <a:gd name="connsiteX13" fmla="*/ 16720 w 5021626"/>
                  <a:gd name="connsiteY13" fmla="*/ 1392263 h 4039770"/>
                  <a:gd name="connsiteX14" fmla="*/ 80516 w 5021626"/>
                  <a:gd name="connsiteY14" fmla="*/ 222681 h 4039770"/>
                  <a:gd name="connsiteX0" fmla="*/ 61483 w 5055756"/>
                  <a:gd name="connsiteY0" fmla="*/ 180151 h 4039770"/>
                  <a:gd name="connsiteX1" fmla="*/ 858925 w 5055756"/>
                  <a:gd name="connsiteY1" fmla="*/ 63193 h 4039770"/>
                  <a:gd name="connsiteX2" fmla="*/ 1890283 w 5055756"/>
                  <a:gd name="connsiteY2" fmla="*/ 10030 h 4039770"/>
                  <a:gd name="connsiteX3" fmla="*/ 3644655 w 5055756"/>
                  <a:gd name="connsiteY3" fmla="*/ 20663 h 4039770"/>
                  <a:gd name="connsiteX4" fmla="*/ 4931194 w 5055756"/>
                  <a:gd name="connsiteY4" fmla="*/ 212049 h 4039770"/>
                  <a:gd name="connsiteX5" fmla="*/ 5005622 w 5055756"/>
                  <a:gd name="connsiteY5" fmla="*/ 488495 h 4039770"/>
                  <a:gd name="connsiteX6" fmla="*/ 5005622 w 5055756"/>
                  <a:gd name="connsiteY6" fmla="*/ 3359286 h 4039770"/>
                  <a:gd name="connsiteX7" fmla="*/ 4367669 w 5055756"/>
                  <a:gd name="connsiteY7" fmla="*/ 3582570 h 4039770"/>
                  <a:gd name="connsiteX8" fmla="*/ 2315585 w 5055756"/>
                  <a:gd name="connsiteY8" fmla="*/ 3922811 h 4039770"/>
                  <a:gd name="connsiteX9" fmla="*/ 1390553 w 5055756"/>
                  <a:gd name="connsiteY9" fmla="*/ 4039770 h 4039770"/>
                  <a:gd name="connsiteX10" fmla="*/ 316664 w 5055756"/>
                  <a:gd name="connsiteY10" fmla="*/ 3922811 h 4039770"/>
                  <a:gd name="connsiteX11" fmla="*/ 104013 w 5055756"/>
                  <a:gd name="connsiteY11" fmla="*/ 3816486 h 4039770"/>
                  <a:gd name="connsiteX12" fmla="*/ 104013 w 5055756"/>
                  <a:gd name="connsiteY12" fmla="*/ 2710700 h 4039770"/>
                  <a:gd name="connsiteX13" fmla="*/ 50850 w 5055756"/>
                  <a:gd name="connsiteY13" fmla="*/ 1392263 h 4039770"/>
                  <a:gd name="connsiteX14" fmla="*/ 61483 w 5055756"/>
                  <a:gd name="connsiteY14" fmla="*/ 180151 h 4039770"/>
                  <a:gd name="connsiteX0" fmla="*/ 61483 w 5055756"/>
                  <a:gd name="connsiteY0" fmla="*/ 180151 h 4039770"/>
                  <a:gd name="connsiteX1" fmla="*/ 858925 w 5055756"/>
                  <a:gd name="connsiteY1" fmla="*/ 63193 h 4039770"/>
                  <a:gd name="connsiteX2" fmla="*/ 1890283 w 5055756"/>
                  <a:gd name="connsiteY2" fmla="*/ 10030 h 4039770"/>
                  <a:gd name="connsiteX3" fmla="*/ 3644655 w 5055756"/>
                  <a:gd name="connsiteY3" fmla="*/ 20663 h 4039770"/>
                  <a:gd name="connsiteX4" fmla="*/ 4931194 w 5055756"/>
                  <a:gd name="connsiteY4" fmla="*/ 212049 h 4039770"/>
                  <a:gd name="connsiteX5" fmla="*/ 5005622 w 5055756"/>
                  <a:gd name="connsiteY5" fmla="*/ 488495 h 4039770"/>
                  <a:gd name="connsiteX6" fmla="*/ 5005622 w 5055756"/>
                  <a:gd name="connsiteY6" fmla="*/ 3359286 h 4039770"/>
                  <a:gd name="connsiteX7" fmla="*/ 4367669 w 5055756"/>
                  <a:gd name="connsiteY7" fmla="*/ 3582570 h 4039770"/>
                  <a:gd name="connsiteX8" fmla="*/ 2315585 w 5055756"/>
                  <a:gd name="connsiteY8" fmla="*/ 3922811 h 4039770"/>
                  <a:gd name="connsiteX9" fmla="*/ 1390553 w 5055756"/>
                  <a:gd name="connsiteY9" fmla="*/ 4039770 h 4039770"/>
                  <a:gd name="connsiteX10" fmla="*/ 316664 w 5055756"/>
                  <a:gd name="connsiteY10" fmla="*/ 3922811 h 4039770"/>
                  <a:gd name="connsiteX11" fmla="*/ 104013 w 5055756"/>
                  <a:gd name="connsiteY11" fmla="*/ 3816486 h 4039770"/>
                  <a:gd name="connsiteX12" fmla="*/ 104013 w 5055756"/>
                  <a:gd name="connsiteY12" fmla="*/ 2710700 h 4039770"/>
                  <a:gd name="connsiteX13" fmla="*/ 50850 w 5055756"/>
                  <a:gd name="connsiteY13" fmla="*/ 1392263 h 4039770"/>
                  <a:gd name="connsiteX14" fmla="*/ 61483 w 5055756"/>
                  <a:gd name="connsiteY14" fmla="*/ 180151 h 4039770"/>
                  <a:gd name="connsiteX0" fmla="*/ 61483 w 5055756"/>
                  <a:gd name="connsiteY0" fmla="*/ 180151 h 4039770"/>
                  <a:gd name="connsiteX1" fmla="*/ 858925 w 5055756"/>
                  <a:gd name="connsiteY1" fmla="*/ 63193 h 4039770"/>
                  <a:gd name="connsiteX2" fmla="*/ 1890283 w 5055756"/>
                  <a:gd name="connsiteY2" fmla="*/ 10030 h 4039770"/>
                  <a:gd name="connsiteX3" fmla="*/ 3644655 w 5055756"/>
                  <a:gd name="connsiteY3" fmla="*/ 20663 h 4039770"/>
                  <a:gd name="connsiteX4" fmla="*/ 4931194 w 5055756"/>
                  <a:gd name="connsiteY4" fmla="*/ 212049 h 4039770"/>
                  <a:gd name="connsiteX5" fmla="*/ 5005622 w 5055756"/>
                  <a:gd name="connsiteY5" fmla="*/ 488495 h 4039770"/>
                  <a:gd name="connsiteX6" fmla="*/ 5005622 w 5055756"/>
                  <a:gd name="connsiteY6" fmla="*/ 3359286 h 4039770"/>
                  <a:gd name="connsiteX7" fmla="*/ 4367669 w 5055756"/>
                  <a:gd name="connsiteY7" fmla="*/ 3582570 h 4039770"/>
                  <a:gd name="connsiteX8" fmla="*/ 2315585 w 5055756"/>
                  <a:gd name="connsiteY8" fmla="*/ 3922811 h 4039770"/>
                  <a:gd name="connsiteX9" fmla="*/ 1390553 w 5055756"/>
                  <a:gd name="connsiteY9" fmla="*/ 4039770 h 4039770"/>
                  <a:gd name="connsiteX10" fmla="*/ 316664 w 5055756"/>
                  <a:gd name="connsiteY10" fmla="*/ 3922811 h 4039770"/>
                  <a:gd name="connsiteX11" fmla="*/ 104013 w 5055756"/>
                  <a:gd name="connsiteY11" fmla="*/ 3816486 h 4039770"/>
                  <a:gd name="connsiteX12" fmla="*/ 104013 w 5055756"/>
                  <a:gd name="connsiteY12" fmla="*/ 2710700 h 4039770"/>
                  <a:gd name="connsiteX13" fmla="*/ 50850 w 5055756"/>
                  <a:gd name="connsiteY13" fmla="*/ 1392263 h 4039770"/>
                  <a:gd name="connsiteX14" fmla="*/ 61483 w 5055756"/>
                  <a:gd name="connsiteY14" fmla="*/ 180151 h 4039770"/>
                  <a:gd name="connsiteX0" fmla="*/ 61483 w 5055756"/>
                  <a:gd name="connsiteY0" fmla="*/ 250108 h 4109727"/>
                  <a:gd name="connsiteX1" fmla="*/ 1060943 w 5055756"/>
                  <a:gd name="connsiteY1" fmla="*/ 5559 h 4109727"/>
                  <a:gd name="connsiteX2" fmla="*/ 1890283 w 5055756"/>
                  <a:gd name="connsiteY2" fmla="*/ 79987 h 4109727"/>
                  <a:gd name="connsiteX3" fmla="*/ 3644655 w 5055756"/>
                  <a:gd name="connsiteY3" fmla="*/ 90620 h 4109727"/>
                  <a:gd name="connsiteX4" fmla="*/ 4931194 w 5055756"/>
                  <a:gd name="connsiteY4" fmla="*/ 282006 h 4109727"/>
                  <a:gd name="connsiteX5" fmla="*/ 5005622 w 5055756"/>
                  <a:gd name="connsiteY5" fmla="*/ 558452 h 4109727"/>
                  <a:gd name="connsiteX6" fmla="*/ 5005622 w 5055756"/>
                  <a:gd name="connsiteY6" fmla="*/ 3429243 h 4109727"/>
                  <a:gd name="connsiteX7" fmla="*/ 4367669 w 5055756"/>
                  <a:gd name="connsiteY7" fmla="*/ 3652527 h 4109727"/>
                  <a:gd name="connsiteX8" fmla="*/ 2315585 w 5055756"/>
                  <a:gd name="connsiteY8" fmla="*/ 3992768 h 4109727"/>
                  <a:gd name="connsiteX9" fmla="*/ 1390553 w 5055756"/>
                  <a:gd name="connsiteY9" fmla="*/ 4109727 h 4109727"/>
                  <a:gd name="connsiteX10" fmla="*/ 316664 w 5055756"/>
                  <a:gd name="connsiteY10" fmla="*/ 3992768 h 4109727"/>
                  <a:gd name="connsiteX11" fmla="*/ 104013 w 5055756"/>
                  <a:gd name="connsiteY11" fmla="*/ 3886443 h 4109727"/>
                  <a:gd name="connsiteX12" fmla="*/ 104013 w 5055756"/>
                  <a:gd name="connsiteY12" fmla="*/ 2780657 h 4109727"/>
                  <a:gd name="connsiteX13" fmla="*/ 50850 w 5055756"/>
                  <a:gd name="connsiteY13" fmla="*/ 1462220 h 4109727"/>
                  <a:gd name="connsiteX14" fmla="*/ 61483 w 5055756"/>
                  <a:gd name="connsiteY14" fmla="*/ 250108 h 4109727"/>
                  <a:gd name="connsiteX0" fmla="*/ 61483 w 5055756"/>
                  <a:gd name="connsiteY0" fmla="*/ 250108 h 4109727"/>
                  <a:gd name="connsiteX1" fmla="*/ 1199166 w 5055756"/>
                  <a:gd name="connsiteY1" fmla="*/ 5559 h 4109727"/>
                  <a:gd name="connsiteX2" fmla="*/ 1890283 w 5055756"/>
                  <a:gd name="connsiteY2" fmla="*/ 79987 h 4109727"/>
                  <a:gd name="connsiteX3" fmla="*/ 3644655 w 5055756"/>
                  <a:gd name="connsiteY3" fmla="*/ 90620 h 4109727"/>
                  <a:gd name="connsiteX4" fmla="*/ 4931194 w 5055756"/>
                  <a:gd name="connsiteY4" fmla="*/ 282006 h 4109727"/>
                  <a:gd name="connsiteX5" fmla="*/ 5005622 w 5055756"/>
                  <a:gd name="connsiteY5" fmla="*/ 558452 h 4109727"/>
                  <a:gd name="connsiteX6" fmla="*/ 5005622 w 5055756"/>
                  <a:gd name="connsiteY6" fmla="*/ 3429243 h 4109727"/>
                  <a:gd name="connsiteX7" fmla="*/ 4367669 w 5055756"/>
                  <a:gd name="connsiteY7" fmla="*/ 3652527 h 4109727"/>
                  <a:gd name="connsiteX8" fmla="*/ 2315585 w 5055756"/>
                  <a:gd name="connsiteY8" fmla="*/ 3992768 h 4109727"/>
                  <a:gd name="connsiteX9" fmla="*/ 1390553 w 5055756"/>
                  <a:gd name="connsiteY9" fmla="*/ 4109727 h 4109727"/>
                  <a:gd name="connsiteX10" fmla="*/ 316664 w 5055756"/>
                  <a:gd name="connsiteY10" fmla="*/ 3992768 h 4109727"/>
                  <a:gd name="connsiteX11" fmla="*/ 104013 w 5055756"/>
                  <a:gd name="connsiteY11" fmla="*/ 3886443 h 4109727"/>
                  <a:gd name="connsiteX12" fmla="*/ 104013 w 5055756"/>
                  <a:gd name="connsiteY12" fmla="*/ 2780657 h 4109727"/>
                  <a:gd name="connsiteX13" fmla="*/ 50850 w 5055756"/>
                  <a:gd name="connsiteY13" fmla="*/ 1462220 h 4109727"/>
                  <a:gd name="connsiteX14" fmla="*/ 61483 w 5055756"/>
                  <a:gd name="connsiteY14" fmla="*/ 250108 h 4109727"/>
                  <a:gd name="connsiteX0" fmla="*/ 61483 w 5055756"/>
                  <a:gd name="connsiteY0" fmla="*/ 277365 h 4136984"/>
                  <a:gd name="connsiteX1" fmla="*/ 1199166 w 5055756"/>
                  <a:gd name="connsiteY1" fmla="*/ 32816 h 4136984"/>
                  <a:gd name="connsiteX2" fmla="*/ 2219892 w 5055756"/>
                  <a:gd name="connsiteY2" fmla="*/ 11551 h 4136984"/>
                  <a:gd name="connsiteX3" fmla="*/ 3644655 w 5055756"/>
                  <a:gd name="connsiteY3" fmla="*/ 117877 h 4136984"/>
                  <a:gd name="connsiteX4" fmla="*/ 4931194 w 5055756"/>
                  <a:gd name="connsiteY4" fmla="*/ 309263 h 4136984"/>
                  <a:gd name="connsiteX5" fmla="*/ 5005622 w 5055756"/>
                  <a:gd name="connsiteY5" fmla="*/ 585709 h 4136984"/>
                  <a:gd name="connsiteX6" fmla="*/ 5005622 w 5055756"/>
                  <a:gd name="connsiteY6" fmla="*/ 3456500 h 4136984"/>
                  <a:gd name="connsiteX7" fmla="*/ 4367669 w 5055756"/>
                  <a:gd name="connsiteY7" fmla="*/ 3679784 h 4136984"/>
                  <a:gd name="connsiteX8" fmla="*/ 2315585 w 5055756"/>
                  <a:gd name="connsiteY8" fmla="*/ 4020025 h 4136984"/>
                  <a:gd name="connsiteX9" fmla="*/ 1390553 w 5055756"/>
                  <a:gd name="connsiteY9" fmla="*/ 4136984 h 4136984"/>
                  <a:gd name="connsiteX10" fmla="*/ 316664 w 5055756"/>
                  <a:gd name="connsiteY10" fmla="*/ 4020025 h 4136984"/>
                  <a:gd name="connsiteX11" fmla="*/ 104013 w 5055756"/>
                  <a:gd name="connsiteY11" fmla="*/ 3913700 h 4136984"/>
                  <a:gd name="connsiteX12" fmla="*/ 104013 w 5055756"/>
                  <a:gd name="connsiteY12" fmla="*/ 2807914 h 4136984"/>
                  <a:gd name="connsiteX13" fmla="*/ 50850 w 5055756"/>
                  <a:gd name="connsiteY13" fmla="*/ 1489477 h 4136984"/>
                  <a:gd name="connsiteX14" fmla="*/ 61483 w 5055756"/>
                  <a:gd name="connsiteY14" fmla="*/ 277365 h 4136984"/>
                  <a:gd name="connsiteX0" fmla="*/ 61483 w 5055756"/>
                  <a:gd name="connsiteY0" fmla="*/ 269885 h 4129504"/>
                  <a:gd name="connsiteX1" fmla="*/ 1050310 w 5055756"/>
                  <a:gd name="connsiteY1" fmla="*/ 46601 h 4129504"/>
                  <a:gd name="connsiteX2" fmla="*/ 2219892 w 5055756"/>
                  <a:gd name="connsiteY2" fmla="*/ 4071 h 4129504"/>
                  <a:gd name="connsiteX3" fmla="*/ 3644655 w 5055756"/>
                  <a:gd name="connsiteY3" fmla="*/ 110397 h 4129504"/>
                  <a:gd name="connsiteX4" fmla="*/ 4931194 w 5055756"/>
                  <a:gd name="connsiteY4" fmla="*/ 301783 h 4129504"/>
                  <a:gd name="connsiteX5" fmla="*/ 5005622 w 5055756"/>
                  <a:gd name="connsiteY5" fmla="*/ 578229 h 4129504"/>
                  <a:gd name="connsiteX6" fmla="*/ 5005622 w 5055756"/>
                  <a:gd name="connsiteY6" fmla="*/ 3449020 h 4129504"/>
                  <a:gd name="connsiteX7" fmla="*/ 4367669 w 5055756"/>
                  <a:gd name="connsiteY7" fmla="*/ 3672304 h 4129504"/>
                  <a:gd name="connsiteX8" fmla="*/ 2315585 w 5055756"/>
                  <a:gd name="connsiteY8" fmla="*/ 4012545 h 4129504"/>
                  <a:gd name="connsiteX9" fmla="*/ 1390553 w 5055756"/>
                  <a:gd name="connsiteY9" fmla="*/ 4129504 h 4129504"/>
                  <a:gd name="connsiteX10" fmla="*/ 316664 w 5055756"/>
                  <a:gd name="connsiteY10" fmla="*/ 4012545 h 4129504"/>
                  <a:gd name="connsiteX11" fmla="*/ 104013 w 5055756"/>
                  <a:gd name="connsiteY11" fmla="*/ 3906220 h 4129504"/>
                  <a:gd name="connsiteX12" fmla="*/ 104013 w 5055756"/>
                  <a:gd name="connsiteY12" fmla="*/ 2800434 h 4129504"/>
                  <a:gd name="connsiteX13" fmla="*/ 50850 w 5055756"/>
                  <a:gd name="connsiteY13" fmla="*/ 1481997 h 4129504"/>
                  <a:gd name="connsiteX14" fmla="*/ 61483 w 5055756"/>
                  <a:gd name="connsiteY14" fmla="*/ 269885 h 4129504"/>
                  <a:gd name="connsiteX0" fmla="*/ 61483 w 5055756"/>
                  <a:gd name="connsiteY0" fmla="*/ 270633 h 4130252"/>
                  <a:gd name="connsiteX1" fmla="*/ 1050310 w 5055756"/>
                  <a:gd name="connsiteY1" fmla="*/ 47349 h 4130252"/>
                  <a:gd name="connsiteX2" fmla="*/ 2219892 w 5055756"/>
                  <a:gd name="connsiteY2" fmla="*/ 4819 h 4130252"/>
                  <a:gd name="connsiteX3" fmla="*/ 3687185 w 5055756"/>
                  <a:gd name="connsiteY3" fmla="*/ 121778 h 4130252"/>
                  <a:gd name="connsiteX4" fmla="*/ 4931194 w 5055756"/>
                  <a:gd name="connsiteY4" fmla="*/ 302531 h 4130252"/>
                  <a:gd name="connsiteX5" fmla="*/ 5005622 w 5055756"/>
                  <a:gd name="connsiteY5" fmla="*/ 578977 h 4130252"/>
                  <a:gd name="connsiteX6" fmla="*/ 5005622 w 5055756"/>
                  <a:gd name="connsiteY6" fmla="*/ 3449768 h 4130252"/>
                  <a:gd name="connsiteX7" fmla="*/ 4367669 w 5055756"/>
                  <a:gd name="connsiteY7" fmla="*/ 3673052 h 4130252"/>
                  <a:gd name="connsiteX8" fmla="*/ 2315585 w 5055756"/>
                  <a:gd name="connsiteY8" fmla="*/ 4013293 h 4130252"/>
                  <a:gd name="connsiteX9" fmla="*/ 1390553 w 5055756"/>
                  <a:gd name="connsiteY9" fmla="*/ 4130252 h 4130252"/>
                  <a:gd name="connsiteX10" fmla="*/ 316664 w 5055756"/>
                  <a:gd name="connsiteY10" fmla="*/ 4013293 h 4130252"/>
                  <a:gd name="connsiteX11" fmla="*/ 104013 w 5055756"/>
                  <a:gd name="connsiteY11" fmla="*/ 3906968 h 4130252"/>
                  <a:gd name="connsiteX12" fmla="*/ 104013 w 5055756"/>
                  <a:gd name="connsiteY12" fmla="*/ 2801182 h 4130252"/>
                  <a:gd name="connsiteX13" fmla="*/ 50850 w 5055756"/>
                  <a:gd name="connsiteY13" fmla="*/ 1482745 h 4130252"/>
                  <a:gd name="connsiteX14" fmla="*/ 61483 w 5055756"/>
                  <a:gd name="connsiteY14" fmla="*/ 270633 h 4130252"/>
                  <a:gd name="connsiteX0" fmla="*/ 61483 w 5048734"/>
                  <a:gd name="connsiteY0" fmla="*/ 270633 h 4130252"/>
                  <a:gd name="connsiteX1" fmla="*/ 1050310 w 5048734"/>
                  <a:gd name="connsiteY1" fmla="*/ 47349 h 4130252"/>
                  <a:gd name="connsiteX2" fmla="*/ 2219892 w 5048734"/>
                  <a:gd name="connsiteY2" fmla="*/ 4819 h 4130252"/>
                  <a:gd name="connsiteX3" fmla="*/ 3687185 w 5048734"/>
                  <a:gd name="connsiteY3" fmla="*/ 121778 h 4130252"/>
                  <a:gd name="connsiteX4" fmla="*/ 4931194 w 5048734"/>
                  <a:gd name="connsiteY4" fmla="*/ 302531 h 4130252"/>
                  <a:gd name="connsiteX5" fmla="*/ 4984357 w 5048734"/>
                  <a:gd name="connsiteY5" fmla="*/ 1387051 h 4130252"/>
                  <a:gd name="connsiteX6" fmla="*/ 5005622 w 5048734"/>
                  <a:gd name="connsiteY6" fmla="*/ 3449768 h 4130252"/>
                  <a:gd name="connsiteX7" fmla="*/ 4367669 w 5048734"/>
                  <a:gd name="connsiteY7" fmla="*/ 3673052 h 4130252"/>
                  <a:gd name="connsiteX8" fmla="*/ 2315585 w 5048734"/>
                  <a:gd name="connsiteY8" fmla="*/ 4013293 h 4130252"/>
                  <a:gd name="connsiteX9" fmla="*/ 1390553 w 5048734"/>
                  <a:gd name="connsiteY9" fmla="*/ 4130252 h 4130252"/>
                  <a:gd name="connsiteX10" fmla="*/ 316664 w 5048734"/>
                  <a:gd name="connsiteY10" fmla="*/ 4013293 h 4130252"/>
                  <a:gd name="connsiteX11" fmla="*/ 104013 w 5048734"/>
                  <a:gd name="connsiteY11" fmla="*/ 3906968 h 4130252"/>
                  <a:gd name="connsiteX12" fmla="*/ 104013 w 5048734"/>
                  <a:gd name="connsiteY12" fmla="*/ 2801182 h 4130252"/>
                  <a:gd name="connsiteX13" fmla="*/ 50850 w 5048734"/>
                  <a:gd name="connsiteY13" fmla="*/ 1482745 h 4130252"/>
                  <a:gd name="connsiteX14" fmla="*/ 61483 w 5048734"/>
                  <a:gd name="connsiteY14" fmla="*/ 270633 h 4130252"/>
                  <a:gd name="connsiteX0" fmla="*/ 61483 w 5016577"/>
                  <a:gd name="connsiteY0" fmla="*/ 270633 h 4130252"/>
                  <a:gd name="connsiteX1" fmla="*/ 1050310 w 5016577"/>
                  <a:gd name="connsiteY1" fmla="*/ 47349 h 4130252"/>
                  <a:gd name="connsiteX2" fmla="*/ 2219892 w 5016577"/>
                  <a:gd name="connsiteY2" fmla="*/ 4819 h 4130252"/>
                  <a:gd name="connsiteX3" fmla="*/ 3687185 w 5016577"/>
                  <a:gd name="connsiteY3" fmla="*/ 121778 h 4130252"/>
                  <a:gd name="connsiteX4" fmla="*/ 4931194 w 5016577"/>
                  <a:gd name="connsiteY4" fmla="*/ 302531 h 4130252"/>
                  <a:gd name="connsiteX5" fmla="*/ 4782339 w 5016577"/>
                  <a:gd name="connsiteY5" fmla="*/ 1620967 h 4130252"/>
                  <a:gd name="connsiteX6" fmla="*/ 5005622 w 5016577"/>
                  <a:gd name="connsiteY6" fmla="*/ 3449768 h 4130252"/>
                  <a:gd name="connsiteX7" fmla="*/ 4367669 w 5016577"/>
                  <a:gd name="connsiteY7" fmla="*/ 3673052 h 4130252"/>
                  <a:gd name="connsiteX8" fmla="*/ 2315585 w 5016577"/>
                  <a:gd name="connsiteY8" fmla="*/ 4013293 h 4130252"/>
                  <a:gd name="connsiteX9" fmla="*/ 1390553 w 5016577"/>
                  <a:gd name="connsiteY9" fmla="*/ 4130252 h 4130252"/>
                  <a:gd name="connsiteX10" fmla="*/ 316664 w 5016577"/>
                  <a:gd name="connsiteY10" fmla="*/ 4013293 h 4130252"/>
                  <a:gd name="connsiteX11" fmla="*/ 104013 w 5016577"/>
                  <a:gd name="connsiteY11" fmla="*/ 3906968 h 4130252"/>
                  <a:gd name="connsiteX12" fmla="*/ 104013 w 5016577"/>
                  <a:gd name="connsiteY12" fmla="*/ 2801182 h 4130252"/>
                  <a:gd name="connsiteX13" fmla="*/ 50850 w 5016577"/>
                  <a:gd name="connsiteY13" fmla="*/ 1482745 h 4130252"/>
                  <a:gd name="connsiteX14" fmla="*/ 61483 w 5016577"/>
                  <a:gd name="connsiteY14" fmla="*/ 270633 h 4130252"/>
                  <a:gd name="connsiteX0" fmla="*/ 61483 w 5018197"/>
                  <a:gd name="connsiteY0" fmla="*/ 270633 h 4130252"/>
                  <a:gd name="connsiteX1" fmla="*/ 1050310 w 5018197"/>
                  <a:gd name="connsiteY1" fmla="*/ 47349 h 4130252"/>
                  <a:gd name="connsiteX2" fmla="*/ 2219892 w 5018197"/>
                  <a:gd name="connsiteY2" fmla="*/ 4819 h 4130252"/>
                  <a:gd name="connsiteX3" fmla="*/ 3687185 w 5018197"/>
                  <a:gd name="connsiteY3" fmla="*/ 121778 h 4130252"/>
                  <a:gd name="connsiteX4" fmla="*/ 4665380 w 5018197"/>
                  <a:gd name="connsiteY4" fmla="*/ 589610 h 4130252"/>
                  <a:gd name="connsiteX5" fmla="*/ 4782339 w 5018197"/>
                  <a:gd name="connsiteY5" fmla="*/ 1620967 h 4130252"/>
                  <a:gd name="connsiteX6" fmla="*/ 5005622 w 5018197"/>
                  <a:gd name="connsiteY6" fmla="*/ 3449768 h 4130252"/>
                  <a:gd name="connsiteX7" fmla="*/ 4367669 w 5018197"/>
                  <a:gd name="connsiteY7" fmla="*/ 3673052 h 4130252"/>
                  <a:gd name="connsiteX8" fmla="*/ 2315585 w 5018197"/>
                  <a:gd name="connsiteY8" fmla="*/ 4013293 h 4130252"/>
                  <a:gd name="connsiteX9" fmla="*/ 1390553 w 5018197"/>
                  <a:gd name="connsiteY9" fmla="*/ 4130252 h 4130252"/>
                  <a:gd name="connsiteX10" fmla="*/ 316664 w 5018197"/>
                  <a:gd name="connsiteY10" fmla="*/ 4013293 h 4130252"/>
                  <a:gd name="connsiteX11" fmla="*/ 104013 w 5018197"/>
                  <a:gd name="connsiteY11" fmla="*/ 3906968 h 4130252"/>
                  <a:gd name="connsiteX12" fmla="*/ 104013 w 5018197"/>
                  <a:gd name="connsiteY12" fmla="*/ 2801182 h 4130252"/>
                  <a:gd name="connsiteX13" fmla="*/ 50850 w 5018197"/>
                  <a:gd name="connsiteY13" fmla="*/ 1482745 h 4130252"/>
                  <a:gd name="connsiteX14" fmla="*/ 61483 w 5018197"/>
                  <a:gd name="connsiteY14" fmla="*/ 270633 h 4130252"/>
                  <a:gd name="connsiteX0" fmla="*/ 61483 w 5017302"/>
                  <a:gd name="connsiteY0" fmla="*/ 270633 h 4130252"/>
                  <a:gd name="connsiteX1" fmla="*/ 1050310 w 5017302"/>
                  <a:gd name="connsiteY1" fmla="*/ 47349 h 4130252"/>
                  <a:gd name="connsiteX2" fmla="*/ 2219892 w 5017302"/>
                  <a:gd name="connsiteY2" fmla="*/ 4819 h 4130252"/>
                  <a:gd name="connsiteX3" fmla="*/ 3687185 w 5017302"/>
                  <a:gd name="connsiteY3" fmla="*/ 121778 h 4130252"/>
                  <a:gd name="connsiteX4" fmla="*/ 4803604 w 5017302"/>
                  <a:gd name="connsiteY4" fmla="*/ 525815 h 4130252"/>
                  <a:gd name="connsiteX5" fmla="*/ 4782339 w 5017302"/>
                  <a:gd name="connsiteY5" fmla="*/ 1620967 h 4130252"/>
                  <a:gd name="connsiteX6" fmla="*/ 5005622 w 5017302"/>
                  <a:gd name="connsiteY6" fmla="*/ 3449768 h 4130252"/>
                  <a:gd name="connsiteX7" fmla="*/ 4367669 w 5017302"/>
                  <a:gd name="connsiteY7" fmla="*/ 3673052 h 4130252"/>
                  <a:gd name="connsiteX8" fmla="*/ 2315585 w 5017302"/>
                  <a:gd name="connsiteY8" fmla="*/ 4013293 h 4130252"/>
                  <a:gd name="connsiteX9" fmla="*/ 1390553 w 5017302"/>
                  <a:gd name="connsiteY9" fmla="*/ 4130252 h 4130252"/>
                  <a:gd name="connsiteX10" fmla="*/ 316664 w 5017302"/>
                  <a:gd name="connsiteY10" fmla="*/ 4013293 h 4130252"/>
                  <a:gd name="connsiteX11" fmla="*/ 104013 w 5017302"/>
                  <a:gd name="connsiteY11" fmla="*/ 3906968 h 4130252"/>
                  <a:gd name="connsiteX12" fmla="*/ 104013 w 5017302"/>
                  <a:gd name="connsiteY12" fmla="*/ 2801182 h 4130252"/>
                  <a:gd name="connsiteX13" fmla="*/ 50850 w 5017302"/>
                  <a:gd name="connsiteY13" fmla="*/ 1482745 h 4130252"/>
                  <a:gd name="connsiteX14" fmla="*/ 61483 w 5017302"/>
                  <a:gd name="connsiteY14" fmla="*/ 270633 h 4130252"/>
                  <a:gd name="connsiteX0" fmla="*/ 61483 w 5017302"/>
                  <a:gd name="connsiteY0" fmla="*/ 270633 h 4130252"/>
                  <a:gd name="connsiteX1" fmla="*/ 1050310 w 5017302"/>
                  <a:gd name="connsiteY1" fmla="*/ 47349 h 4130252"/>
                  <a:gd name="connsiteX2" fmla="*/ 2219892 w 5017302"/>
                  <a:gd name="connsiteY2" fmla="*/ 4819 h 4130252"/>
                  <a:gd name="connsiteX3" fmla="*/ 3687185 w 5017302"/>
                  <a:gd name="connsiteY3" fmla="*/ 121778 h 4130252"/>
                  <a:gd name="connsiteX4" fmla="*/ 4803604 w 5017302"/>
                  <a:gd name="connsiteY4" fmla="*/ 525815 h 4130252"/>
                  <a:gd name="connsiteX5" fmla="*/ 4782339 w 5017302"/>
                  <a:gd name="connsiteY5" fmla="*/ 1620967 h 4130252"/>
                  <a:gd name="connsiteX6" fmla="*/ 5005622 w 5017302"/>
                  <a:gd name="connsiteY6" fmla="*/ 3449768 h 4130252"/>
                  <a:gd name="connsiteX7" fmla="*/ 4367669 w 5017302"/>
                  <a:gd name="connsiteY7" fmla="*/ 3673052 h 4130252"/>
                  <a:gd name="connsiteX8" fmla="*/ 2315585 w 5017302"/>
                  <a:gd name="connsiteY8" fmla="*/ 4013293 h 4130252"/>
                  <a:gd name="connsiteX9" fmla="*/ 1390553 w 5017302"/>
                  <a:gd name="connsiteY9" fmla="*/ 4130252 h 4130252"/>
                  <a:gd name="connsiteX10" fmla="*/ 316664 w 5017302"/>
                  <a:gd name="connsiteY10" fmla="*/ 4013293 h 4130252"/>
                  <a:gd name="connsiteX11" fmla="*/ 104013 w 5017302"/>
                  <a:gd name="connsiteY11" fmla="*/ 3906968 h 4130252"/>
                  <a:gd name="connsiteX12" fmla="*/ 104013 w 5017302"/>
                  <a:gd name="connsiteY12" fmla="*/ 2801182 h 4130252"/>
                  <a:gd name="connsiteX13" fmla="*/ 50850 w 5017302"/>
                  <a:gd name="connsiteY13" fmla="*/ 1482745 h 4130252"/>
                  <a:gd name="connsiteX14" fmla="*/ 61483 w 5017302"/>
                  <a:gd name="connsiteY14" fmla="*/ 270633 h 4130252"/>
                  <a:gd name="connsiteX0" fmla="*/ 61483 w 5017302"/>
                  <a:gd name="connsiteY0" fmla="*/ 270633 h 4130252"/>
                  <a:gd name="connsiteX1" fmla="*/ 1050310 w 5017302"/>
                  <a:gd name="connsiteY1" fmla="*/ 47349 h 4130252"/>
                  <a:gd name="connsiteX2" fmla="*/ 2219892 w 5017302"/>
                  <a:gd name="connsiteY2" fmla="*/ 4819 h 4130252"/>
                  <a:gd name="connsiteX3" fmla="*/ 3687185 w 5017302"/>
                  <a:gd name="connsiteY3" fmla="*/ 121778 h 4130252"/>
                  <a:gd name="connsiteX4" fmla="*/ 4803604 w 5017302"/>
                  <a:gd name="connsiteY4" fmla="*/ 525815 h 4130252"/>
                  <a:gd name="connsiteX5" fmla="*/ 4782339 w 5017302"/>
                  <a:gd name="connsiteY5" fmla="*/ 1620967 h 4130252"/>
                  <a:gd name="connsiteX6" fmla="*/ 5005622 w 5017302"/>
                  <a:gd name="connsiteY6" fmla="*/ 3449768 h 4130252"/>
                  <a:gd name="connsiteX7" fmla="*/ 4367669 w 5017302"/>
                  <a:gd name="connsiteY7" fmla="*/ 3673052 h 4130252"/>
                  <a:gd name="connsiteX8" fmla="*/ 2315585 w 5017302"/>
                  <a:gd name="connsiteY8" fmla="*/ 4013293 h 4130252"/>
                  <a:gd name="connsiteX9" fmla="*/ 1390553 w 5017302"/>
                  <a:gd name="connsiteY9" fmla="*/ 4130252 h 4130252"/>
                  <a:gd name="connsiteX10" fmla="*/ 316664 w 5017302"/>
                  <a:gd name="connsiteY10" fmla="*/ 4013293 h 4130252"/>
                  <a:gd name="connsiteX11" fmla="*/ 104013 w 5017302"/>
                  <a:gd name="connsiteY11" fmla="*/ 3906968 h 4130252"/>
                  <a:gd name="connsiteX12" fmla="*/ 104013 w 5017302"/>
                  <a:gd name="connsiteY12" fmla="*/ 2801182 h 4130252"/>
                  <a:gd name="connsiteX13" fmla="*/ 50850 w 5017302"/>
                  <a:gd name="connsiteY13" fmla="*/ 1482745 h 4130252"/>
                  <a:gd name="connsiteX14" fmla="*/ 61483 w 5017302"/>
                  <a:gd name="connsiteY14" fmla="*/ 270633 h 4130252"/>
                  <a:gd name="connsiteX0" fmla="*/ 61483 w 5017302"/>
                  <a:gd name="connsiteY0" fmla="*/ 270633 h 4130252"/>
                  <a:gd name="connsiteX1" fmla="*/ 1050310 w 5017302"/>
                  <a:gd name="connsiteY1" fmla="*/ 47349 h 4130252"/>
                  <a:gd name="connsiteX2" fmla="*/ 2219892 w 5017302"/>
                  <a:gd name="connsiteY2" fmla="*/ 4819 h 4130252"/>
                  <a:gd name="connsiteX3" fmla="*/ 3687185 w 5017302"/>
                  <a:gd name="connsiteY3" fmla="*/ 121778 h 4130252"/>
                  <a:gd name="connsiteX4" fmla="*/ 4803604 w 5017302"/>
                  <a:gd name="connsiteY4" fmla="*/ 525815 h 4130252"/>
                  <a:gd name="connsiteX5" fmla="*/ 4782339 w 5017302"/>
                  <a:gd name="connsiteY5" fmla="*/ 1620967 h 4130252"/>
                  <a:gd name="connsiteX6" fmla="*/ 5005622 w 5017302"/>
                  <a:gd name="connsiteY6" fmla="*/ 3449768 h 4130252"/>
                  <a:gd name="connsiteX7" fmla="*/ 4367669 w 5017302"/>
                  <a:gd name="connsiteY7" fmla="*/ 3673052 h 4130252"/>
                  <a:gd name="connsiteX8" fmla="*/ 2315585 w 5017302"/>
                  <a:gd name="connsiteY8" fmla="*/ 4013293 h 4130252"/>
                  <a:gd name="connsiteX9" fmla="*/ 1390553 w 5017302"/>
                  <a:gd name="connsiteY9" fmla="*/ 4130252 h 4130252"/>
                  <a:gd name="connsiteX10" fmla="*/ 316664 w 5017302"/>
                  <a:gd name="connsiteY10" fmla="*/ 4013293 h 4130252"/>
                  <a:gd name="connsiteX11" fmla="*/ 104013 w 5017302"/>
                  <a:gd name="connsiteY11" fmla="*/ 3906968 h 4130252"/>
                  <a:gd name="connsiteX12" fmla="*/ 104013 w 5017302"/>
                  <a:gd name="connsiteY12" fmla="*/ 2801182 h 4130252"/>
                  <a:gd name="connsiteX13" fmla="*/ 50850 w 5017302"/>
                  <a:gd name="connsiteY13" fmla="*/ 1482745 h 4130252"/>
                  <a:gd name="connsiteX14" fmla="*/ 61483 w 5017302"/>
                  <a:gd name="connsiteY14" fmla="*/ 270633 h 4130252"/>
                  <a:gd name="connsiteX0" fmla="*/ 61483 w 5023860"/>
                  <a:gd name="connsiteY0" fmla="*/ 270633 h 4130252"/>
                  <a:gd name="connsiteX1" fmla="*/ 1050310 w 5023860"/>
                  <a:gd name="connsiteY1" fmla="*/ 47349 h 4130252"/>
                  <a:gd name="connsiteX2" fmla="*/ 2219892 w 5023860"/>
                  <a:gd name="connsiteY2" fmla="*/ 4819 h 4130252"/>
                  <a:gd name="connsiteX3" fmla="*/ 3687185 w 5023860"/>
                  <a:gd name="connsiteY3" fmla="*/ 121778 h 4130252"/>
                  <a:gd name="connsiteX4" fmla="*/ 4803604 w 5023860"/>
                  <a:gd name="connsiteY4" fmla="*/ 525815 h 4130252"/>
                  <a:gd name="connsiteX5" fmla="*/ 4846135 w 5023860"/>
                  <a:gd name="connsiteY5" fmla="*/ 1610335 h 4130252"/>
                  <a:gd name="connsiteX6" fmla="*/ 5005622 w 5023860"/>
                  <a:gd name="connsiteY6" fmla="*/ 3449768 h 4130252"/>
                  <a:gd name="connsiteX7" fmla="*/ 4367669 w 5023860"/>
                  <a:gd name="connsiteY7" fmla="*/ 3673052 h 4130252"/>
                  <a:gd name="connsiteX8" fmla="*/ 2315585 w 5023860"/>
                  <a:gd name="connsiteY8" fmla="*/ 4013293 h 4130252"/>
                  <a:gd name="connsiteX9" fmla="*/ 1390553 w 5023860"/>
                  <a:gd name="connsiteY9" fmla="*/ 4130252 h 4130252"/>
                  <a:gd name="connsiteX10" fmla="*/ 316664 w 5023860"/>
                  <a:gd name="connsiteY10" fmla="*/ 4013293 h 4130252"/>
                  <a:gd name="connsiteX11" fmla="*/ 104013 w 5023860"/>
                  <a:gd name="connsiteY11" fmla="*/ 3906968 h 4130252"/>
                  <a:gd name="connsiteX12" fmla="*/ 104013 w 5023860"/>
                  <a:gd name="connsiteY12" fmla="*/ 2801182 h 4130252"/>
                  <a:gd name="connsiteX13" fmla="*/ 50850 w 5023860"/>
                  <a:gd name="connsiteY13" fmla="*/ 1482745 h 4130252"/>
                  <a:gd name="connsiteX14" fmla="*/ 61483 w 5023860"/>
                  <a:gd name="connsiteY14" fmla="*/ 270633 h 4130252"/>
                  <a:gd name="connsiteX0" fmla="*/ 61483 w 5023860"/>
                  <a:gd name="connsiteY0" fmla="*/ 270633 h 4130252"/>
                  <a:gd name="connsiteX1" fmla="*/ 1050310 w 5023860"/>
                  <a:gd name="connsiteY1" fmla="*/ 47349 h 4130252"/>
                  <a:gd name="connsiteX2" fmla="*/ 2219892 w 5023860"/>
                  <a:gd name="connsiteY2" fmla="*/ 4819 h 4130252"/>
                  <a:gd name="connsiteX3" fmla="*/ 3687185 w 5023860"/>
                  <a:gd name="connsiteY3" fmla="*/ 121778 h 4130252"/>
                  <a:gd name="connsiteX4" fmla="*/ 4803604 w 5023860"/>
                  <a:gd name="connsiteY4" fmla="*/ 525815 h 4130252"/>
                  <a:gd name="connsiteX5" fmla="*/ 4846135 w 5023860"/>
                  <a:gd name="connsiteY5" fmla="*/ 1610335 h 4130252"/>
                  <a:gd name="connsiteX6" fmla="*/ 5005622 w 5023860"/>
                  <a:gd name="connsiteY6" fmla="*/ 3449768 h 4130252"/>
                  <a:gd name="connsiteX7" fmla="*/ 4367669 w 5023860"/>
                  <a:gd name="connsiteY7" fmla="*/ 3673052 h 4130252"/>
                  <a:gd name="connsiteX8" fmla="*/ 2315585 w 5023860"/>
                  <a:gd name="connsiteY8" fmla="*/ 4013293 h 4130252"/>
                  <a:gd name="connsiteX9" fmla="*/ 1390553 w 5023860"/>
                  <a:gd name="connsiteY9" fmla="*/ 4130252 h 4130252"/>
                  <a:gd name="connsiteX10" fmla="*/ 316664 w 5023860"/>
                  <a:gd name="connsiteY10" fmla="*/ 4013293 h 4130252"/>
                  <a:gd name="connsiteX11" fmla="*/ 104013 w 5023860"/>
                  <a:gd name="connsiteY11" fmla="*/ 3906968 h 4130252"/>
                  <a:gd name="connsiteX12" fmla="*/ 104013 w 5023860"/>
                  <a:gd name="connsiteY12" fmla="*/ 2801182 h 4130252"/>
                  <a:gd name="connsiteX13" fmla="*/ 50850 w 5023860"/>
                  <a:gd name="connsiteY13" fmla="*/ 1482745 h 4130252"/>
                  <a:gd name="connsiteX14" fmla="*/ 61483 w 5023860"/>
                  <a:gd name="connsiteY14" fmla="*/ 270633 h 4130252"/>
                  <a:gd name="connsiteX0" fmla="*/ 61483 w 5023860"/>
                  <a:gd name="connsiteY0" fmla="*/ 270633 h 4130252"/>
                  <a:gd name="connsiteX1" fmla="*/ 1050310 w 5023860"/>
                  <a:gd name="connsiteY1" fmla="*/ 47349 h 4130252"/>
                  <a:gd name="connsiteX2" fmla="*/ 2219892 w 5023860"/>
                  <a:gd name="connsiteY2" fmla="*/ 4819 h 4130252"/>
                  <a:gd name="connsiteX3" fmla="*/ 3687185 w 5023860"/>
                  <a:gd name="connsiteY3" fmla="*/ 121778 h 4130252"/>
                  <a:gd name="connsiteX4" fmla="*/ 4803604 w 5023860"/>
                  <a:gd name="connsiteY4" fmla="*/ 525815 h 4130252"/>
                  <a:gd name="connsiteX5" fmla="*/ 4846135 w 5023860"/>
                  <a:gd name="connsiteY5" fmla="*/ 1610335 h 4130252"/>
                  <a:gd name="connsiteX6" fmla="*/ 5005622 w 5023860"/>
                  <a:gd name="connsiteY6" fmla="*/ 3449768 h 4130252"/>
                  <a:gd name="connsiteX7" fmla="*/ 4367669 w 5023860"/>
                  <a:gd name="connsiteY7" fmla="*/ 3673052 h 4130252"/>
                  <a:gd name="connsiteX8" fmla="*/ 2315585 w 5023860"/>
                  <a:gd name="connsiteY8" fmla="*/ 4013293 h 4130252"/>
                  <a:gd name="connsiteX9" fmla="*/ 1390553 w 5023860"/>
                  <a:gd name="connsiteY9" fmla="*/ 4130252 h 4130252"/>
                  <a:gd name="connsiteX10" fmla="*/ 316664 w 5023860"/>
                  <a:gd name="connsiteY10" fmla="*/ 4013293 h 4130252"/>
                  <a:gd name="connsiteX11" fmla="*/ 104013 w 5023860"/>
                  <a:gd name="connsiteY11" fmla="*/ 3906968 h 4130252"/>
                  <a:gd name="connsiteX12" fmla="*/ 104013 w 5023860"/>
                  <a:gd name="connsiteY12" fmla="*/ 2801182 h 4130252"/>
                  <a:gd name="connsiteX13" fmla="*/ 50850 w 5023860"/>
                  <a:gd name="connsiteY13" fmla="*/ 1482745 h 4130252"/>
                  <a:gd name="connsiteX14" fmla="*/ 61483 w 5023860"/>
                  <a:gd name="connsiteY14" fmla="*/ 270633 h 4130252"/>
                  <a:gd name="connsiteX0" fmla="*/ 61483 w 5021803"/>
                  <a:gd name="connsiteY0" fmla="*/ 270633 h 4130252"/>
                  <a:gd name="connsiteX1" fmla="*/ 1050310 w 5021803"/>
                  <a:gd name="connsiteY1" fmla="*/ 47349 h 4130252"/>
                  <a:gd name="connsiteX2" fmla="*/ 2219892 w 5021803"/>
                  <a:gd name="connsiteY2" fmla="*/ 4819 h 4130252"/>
                  <a:gd name="connsiteX3" fmla="*/ 3687185 w 5021803"/>
                  <a:gd name="connsiteY3" fmla="*/ 121778 h 4130252"/>
                  <a:gd name="connsiteX4" fmla="*/ 5016255 w 5021803"/>
                  <a:gd name="connsiteY4" fmla="*/ 621508 h 4130252"/>
                  <a:gd name="connsiteX5" fmla="*/ 4846135 w 5021803"/>
                  <a:gd name="connsiteY5" fmla="*/ 1610335 h 4130252"/>
                  <a:gd name="connsiteX6" fmla="*/ 5005622 w 5021803"/>
                  <a:gd name="connsiteY6" fmla="*/ 3449768 h 4130252"/>
                  <a:gd name="connsiteX7" fmla="*/ 4367669 w 5021803"/>
                  <a:gd name="connsiteY7" fmla="*/ 3673052 h 4130252"/>
                  <a:gd name="connsiteX8" fmla="*/ 2315585 w 5021803"/>
                  <a:gd name="connsiteY8" fmla="*/ 4013293 h 4130252"/>
                  <a:gd name="connsiteX9" fmla="*/ 1390553 w 5021803"/>
                  <a:gd name="connsiteY9" fmla="*/ 4130252 h 4130252"/>
                  <a:gd name="connsiteX10" fmla="*/ 316664 w 5021803"/>
                  <a:gd name="connsiteY10" fmla="*/ 4013293 h 4130252"/>
                  <a:gd name="connsiteX11" fmla="*/ 104013 w 5021803"/>
                  <a:gd name="connsiteY11" fmla="*/ 3906968 h 4130252"/>
                  <a:gd name="connsiteX12" fmla="*/ 104013 w 5021803"/>
                  <a:gd name="connsiteY12" fmla="*/ 2801182 h 4130252"/>
                  <a:gd name="connsiteX13" fmla="*/ 50850 w 5021803"/>
                  <a:gd name="connsiteY13" fmla="*/ 1482745 h 4130252"/>
                  <a:gd name="connsiteX14" fmla="*/ 61483 w 5021803"/>
                  <a:gd name="connsiteY14" fmla="*/ 270633 h 4130252"/>
                  <a:gd name="connsiteX0" fmla="*/ 44507 w 5089887"/>
                  <a:gd name="connsiteY0" fmla="*/ 281531 h 4130517"/>
                  <a:gd name="connsiteX1" fmla="*/ 1118394 w 5089887"/>
                  <a:gd name="connsiteY1" fmla="*/ 47614 h 4130517"/>
                  <a:gd name="connsiteX2" fmla="*/ 2287976 w 5089887"/>
                  <a:gd name="connsiteY2" fmla="*/ 5084 h 4130517"/>
                  <a:gd name="connsiteX3" fmla="*/ 3755269 w 5089887"/>
                  <a:gd name="connsiteY3" fmla="*/ 122043 h 4130517"/>
                  <a:gd name="connsiteX4" fmla="*/ 5084339 w 5089887"/>
                  <a:gd name="connsiteY4" fmla="*/ 621773 h 4130517"/>
                  <a:gd name="connsiteX5" fmla="*/ 4914219 w 5089887"/>
                  <a:gd name="connsiteY5" fmla="*/ 1610600 h 4130517"/>
                  <a:gd name="connsiteX6" fmla="*/ 5073706 w 5089887"/>
                  <a:gd name="connsiteY6" fmla="*/ 3450033 h 4130517"/>
                  <a:gd name="connsiteX7" fmla="*/ 4435753 w 5089887"/>
                  <a:gd name="connsiteY7" fmla="*/ 3673317 h 4130517"/>
                  <a:gd name="connsiteX8" fmla="*/ 2383669 w 5089887"/>
                  <a:gd name="connsiteY8" fmla="*/ 4013558 h 4130517"/>
                  <a:gd name="connsiteX9" fmla="*/ 1458637 w 5089887"/>
                  <a:gd name="connsiteY9" fmla="*/ 4130517 h 4130517"/>
                  <a:gd name="connsiteX10" fmla="*/ 384748 w 5089887"/>
                  <a:gd name="connsiteY10" fmla="*/ 4013558 h 4130517"/>
                  <a:gd name="connsiteX11" fmla="*/ 172097 w 5089887"/>
                  <a:gd name="connsiteY11" fmla="*/ 3907233 h 4130517"/>
                  <a:gd name="connsiteX12" fmla="*/ 172097 w 5089887"/>
                  <a:gd name="connsiteY12" fmla="*/ 2801447 h 4130517"/>
                  <a:gd name="connsiteX13" fmla="*/ 118934 w 5089887"/>
                  <a:gd name="connsiteY13" fmla="*/ 1483010 h 4130517"/>
                  <a:gd name="connsiteX14" fmla="*/ 44507 w 5089887"/>
                  <a:gd name="connsiteY14" fmla="*/ 281531 h 4130517"/>
                  <a:gd name="connsiteX0" fmla="*/ 44507 w 5105616"/>
                  <a:gd name="connsiteY0" fmla="*/ 281531 h 4130517"/>
                  <a:gd name="connsiteX1" fmla="*/ 1118394 w 5105616"/>
                  <a:gd name="connsiteY1" fmla="*/ 47614 h 4130517"/>
                  <a:gd name="connsiteX2" fmla="*/ 2287976 w 5105616"/>
                  <a:gd name="connsiteY2" fmla="*/ 5084 h 4130517"/>
                  <a:gd name="connsiteX3" fmla="*/ 3755269 w 5105616"/>
                  <a:gd name="connsiteY3" fmla="*/ 122043 h 4130517"/>
                  <a:gd name="connsiteX4" fmla="*/ 5105604 w 5105616"/>
                  <a:gd name="connsiteY4" fmla="*/ 643038 h 4130517"/>
                  <a:gd name="connsiteX5" fmla="*/ 4914219 w 5105616"/>
                  <a:gd name="connsiteY5" fmla="*/ 1610600 h 4130517"/>
                  <a:gd name="connsiteX6" fmla="*/ 5073706 w 5105616"/>
                  <a:gd name="connsiteY6" fmla="*/ 3450033 h 4130517"/>
                  <a:gd name="connsiteX7" fmla="*/ 4435753 w 5105616"/>
                  <a:gd name="connsiteY7" fmla="*/ 3673317 h 4130517"/>
                  <a:gd name="connsiteX8" fmla="*/ 2383669 w 5105616"/>
                  <a:gd name="connsiteY8" fmla="*/ 4013558 h 4130517"/>
                  <a:gd name="connsiteX9" fmla="*/ 1458637 w 5105616"/>
                  <a:gd name="connsiteY9" fmla="*/ 4130517 h 4130517"/>
                  <a:gd name="connsiteX10" fmla="*/ 384748 w 5105616"/>
                  <a:gd name="connsiteY10" fmla="*/ 4013558 h 4130517"/>
                  <a:gd name="connsiteX11" fmla="*/ 172097 w 5105616"/>
                  <a:gd name="connsiteY11" fmla="*/ 3907233 h 4130517"/>
                  <a:gd name="connsiteX12" fmla="*/ 172097 w 5105616"/>
                  <a:gd name="connsiteY12" fmla="*/ 2801447 h 4130517"/>
                  <a:gd name="connsiteX13" fmla="*/ 118934 w 5105616"/>
                  <a:gd name="connsiteY13" fmla="*/ 1483010 h 4130517"/>
                  <a:gd name="connsiteX14" fmla="*/ 44507 w 5105616"/>
                  <a:gd name="connsiteY14" fmla="*/ 281531 h 4130517"/>
                  <a:gd name="connsiteX0" fmla="*/ 44507 w 5105616"/>
                  <a:gd name="connsiteY0" fmla="*/ 281531 h 4167979"/>
                  <a:gd name="connsiteX1" fmla="*/ 1118394 w 5105616"/>
                  <a:gd name="connsiteY1" fmla="*/ 47614 h 4167979"/>
                  <a:gd name="connsiteX2" fmla="*/ 2287976 w 5105616"/>
                  <a:gd name="connsiteY2" fmla="*/ 5084 h 4167979"/>
                  <a:gd name="connsiteX3" fmla="*/ 3755269 w 5105616"/>
                  <a:gd name="connsiteY3" fmla="*/ 122043 h 4167979"/>
                  <a:gd name="connsiteX4" fmla="*/ 5105604 w 5105616"/>
                  <a:gd name="connsiteY4" fmla="*/ 643038 h 4167979"/>
                  <a:gd name="connsiteX5" fmla="*/ 4914219 w 5105616"/>
                  <a:gd name="connsiteY5" fmla="*/ 1610600 h 4167979"/>
                  <a:gd name="connsiteX6" fmla="*/ 5073706 w 5105616"/>
                  <a:gd name="connsiteY6" fmla="*/ 3450033 h 4167979"/>
                  <a:gd name="connsiteX7" fmla="*/ 4435753 w 5105616"/>
                  <a:gd name="connsiteY7" fmla="*/ 3673317 h 4167979"/>
                  <a:gd name="connsiteX8" fmla="*/ 2383669 w 5105616"/>
                  <a:gd name="connsiteY8" fmla="*/ 4013558 h 4167979"/>
                  <a:gd name="connsiteX9" fmla="*/ 1458637 w 5105616"/>
                  <a:gd name="connsiteY9" fmla="*/ 4130517 h 4167979"/>
                  <a:gd name="connsiteX10" fmla="*/ 1022701 w 5105616"/>
                  <a:gd name="connsiteY10" fmla="*/ 4151781 h 4167979"/>
                  <a:gd name="connsiteX11" fmla="*/ 172097 w 5105616"/>
                  <a:gd name="connsiteY11" fmla="*/ 3907233 h 4167979"/>
                  <a:gd name="connsiteX12" fmla="*/ 172097 w 5105616"/>
                  <a:gd name="connsiteY12" fmla="*/ 2801447 h 4167979"/>
                  <a:gd name="connsiteX13" fmla="*/ 118934 w 5105616"/>
                  <a:gd name="connsiteY13" fmla="*/ 1483010 h 4167979"/>
                  <a:gd name="connsiteX14" fmla="*/ 44507 w 5105616"/>
                  <a:gd name="connsiteY14" fmla="*/ 281531 h 4167979"/>
                  <a:gd name="connsiteX0" fmla="*/ 44507 w 5105616"/>
                  <a:gd name="connsiteY0" fmla="*/ 281531 h 4167979"/>
                  <a:gd name="connsiteX1" fmla="*/ 1118394 w 5105616"/>
                  <a:gd name="connsiteY1" fmla="*/ 47614 h 4167979"/>
                  <a:gd name="connsiteX2" fmla="*/ 2287976 w 5105616"/>
                  <a:gd name="connsiteY2" fmla="*/ 5084 h 4167979"/>
                  <a:gd name="connsiteX3" fmla="*/ 3755269 w 5105616"/>
                  <a:gd name="connsiteY3" fmla="*/ 122043 h 4167979"/>
                  <a:gd name="connsiteX4" fmla="*/ 5105604 w 5105616"/>
                  <a:gd name="connsiteY4" fmla="*/ 643038 h 4167979"/>
                  <a:gd name="connsiteX5" fmla="*/ 4914219 w 5105616"/>
                  <a:gd name="connsiteY5" fmla="*/ 1610600 h 4167979"/>
                  <a:gd name="connsiteX6" fmla="*/ 5073706 w 5105616"/>
                  <a:gd name="connsiteY6" fmla="*/ 3450033 h 4167979"/>
                  <a:gd name="connsiteX7" fmla="*/ 4435753 w 5105616"/>
                  <a:gd name="connsiteY7" fmla="*/ 3673317 h 4167979"/>
                  <a:gd name="connsiteX8" fmla="*/ 2383669 w 5105616"/>
                  <a:gd name="connsiteY8" fmla="*/ 4013558 h 4167979"/>
                  <a:gd name="connsiteX9" fmla="*/ 1458637 w 5105616"/>
                  <a:gd name="connsiteY9" fmla="*/ 4130517 h 4167979"/>
                  <a:gd name="connsiteX10" fmla="*/ 1022701 w 5105616"/>
                  <a:gd name="connsiteY10" fmla="*/ 4151781 h 4167979"/>
                  <a:gd name="connsiteX11" fmla="*/ 172097 w 5105616"/>
                  <a:gd name="connsiteY11" fmla="*/ 3907233 h 4167979"/>
                  <a:gd name="connsiteX12" fmla="*/ 172097 w 5105616"/>
                  <a:gd name="connsiteY12" fmla="*/ 2801447 h 4167979"/>
                  <a:gd name="connsiteX13" fmla="*/ 118934 w 5105616"/>
                  <a:gd name="connsiteY13" fmla="*/ 1483010 h 4167979"/>
                  <a:gd name="connsiteX14" fmla="*/ 44507 w 5105616"/>
                  <a:gd name="connsiteY14" fmla="*/ 281531 h 4167979"/>
                  <a:gd name="connsiteX0" fmla="*/ 44507 w 5105616"/>
                  <a:gd name="connsiteY0" fmla="*/ 281531 h 4167979"/>
                  <a:gd name="connsiteX1" fmla="*/ 1118394 w 5105616"/>
                  <a:gd name="connsiteY1" fmla="*/ 47614 h 4167979"/>
                  <a:gd name="connsiteX2" fmla="*/ 2287976 w 5105616"/>
                  <a:gd name="connsiteY2" fmla="*/ 5084 h 4167979"/>
                  <a:gd name="connsiteX3" fmla="*/ 3755269 w 5105616"/>
                  <a:gd name="connsiteY3" fmla="*/ 122043 h 4167979"/>
                  <a:gd name="connsiteX4" fmla="*/ 5105604 w 5105616"/>
                  <a:gd name="connsiteY4" fmla="*/ 643038 h 4167979"/>
                  <a:gd name="connsiteX5" fmla="*/ 4914219 w 5105616"/>
                  <a:gd name="connsiteY5" fmla="*/ 1610600 h 4167979"/>
                  <a:gd name="connsiteX6" fmla="*/ 5073706 w 5105616"/>
                  <a:gd name="connsiteY6" fmla="*/ 3450033 h 4167979"/>
                  <a:gd name="connsiteX7" fmla="*/ 4435753 w 5105616"/>
                  <a:gd name="connsiteY7" fmla="*/ 3673317 h 4167979"/>
                  <a:gd name="connsiteX8" fmla="*/ 2383669 w 5105616"/>
                  <a:gd name="connsiteY8" fmla="*/ 4013558 h 4167979"/>
                  <a:gd name="connsiteX9" fmla="*/ 1458637 w 5105616"/>
                  <a:gd name="connsiteY9" fmla="*/ 4130517 h 4167979"/>
                  <a:gd name="connsiteX10" fmla="*/ 1022701 w 5105616"/>
                  <a:gd name="connsiteY10" fmla="*/ 4151781 h 4167979"/>
                  <a:gd name="connsiteX11" fmla="*/ 172097 w 5105616"/>
                  <a:gd name="connsiteY11" fmla="*/ 3907233 h 4167979"/>
                  <a:gd name="connsiteX12" fmla="*/ 172097 w 5105616"/>
                  <a:gd name="connsiteY12" fmla="*/ 2801447 h 4167979"/>
                  <a:gd name="connsiteX13" fmla="*/ 118934 w 5105616"/>
                  <a:gd name="connsiteY13" fmla="*/ 1483010 h 4167979"/>
                  <a:gd name="connsiteX14" fmla="*/ 44507 w 5105616"/>
                  <a:gd name="connsiteY14" fmla="*/ 281531 h 4167979"/>
                  <a:gd name="connsiteX0" fmla="*/ 44507 w 5105616"/>
                  <a:gd name="connsiteY0" fmla="*/ 281531 h 4169550"/>
                  <a:gd name="connsiteX1" fmla="*/ 1118394 w 5105616"/>
                  <a:gd name="connsiteY1" fmla="*/ 47614 h 4169550"/>
                  <a:gd name="connsiteX2" fmla="*/ 2287976 w 5105616"/>
                  <a:gd name="connsiteY2" fmla="*/ 5084 h 4169550"/>
                  <a:gd name="connsiteX3" fmla="*/ 3755269 w 5105616"/>
                  <a:gd name="connsiteY3" fmla="*/ 122043 h 4169550"/>
                  <a:gd name="connsiteX4" fmla="*/ 5105604 w 5105616"/>
                  <a:gd name="connsiteY4" fmla="*/ 643038 h 4169550"/>
                  <a:gd name="connsiteX5" fmla="*/ 4914219 w 5105616"/>
                  <a:gd name="connsiteY5" fmla="*/ 1610600 h 4169550"/>
                  <a:gd name="connsiteX6" fmla="*/ 5073706 w 5105616"/>
                  <a:gd name="connsiteY6" fmla="*/ 3450033 h 4169550"/>
                  <a:gd name="connsiteX7" fmla="*/ 4435753 w 5105616"/>
                  <a:gd name="connsiteY7" fmla="*/ 3673317 h 4169550"/>
                  <a:gd name="connsiteX8" fmla="*/ 2383669 w 5105616"/>
                  <a:gd name="connsiteY8" fmla="*/ 4013558 h 4169550"/>
                  <a:gd name="connsiteX9" fmla="*/ 1458637 w 5105616"/>
                  <a:gd name="connsiteY9" fmla="*/ 4130517 h 4169550"/>
                  <a:gd name="connsiteX10" fmla="*/ 1022701 w 5105616"/>
                  <a:gd name="connsiteY10" fmla="*/ 4151781 h 4169550"/>
                  <a:gd name="connsiteX11" fmla="*/ 55138 w 5105616"/>
                  <a:gd name="connsiteY11" fmla="*/ 3885968 h 4169550"/>
                  <a:gd name="connsiteX12" fmla="*/ 172097 w 5105616"/>
                  <a:gd name="connsiteY12" fmla="*/ 2801447 h 4169550"/>
                  <a:gd name="connsiteX13" fmla="*/ 118934 w 5105616"/>
                  <a:gd name="connsiteY13" fmla="*/ 1483010 h 4169550"/>
                  <a:gd name="connsiteX14" fmla="*/ 44507 w 5105616"/>
                  <a:gd name="connsiteY14" fmla="*/ 281531 h 4169550"/>
                  <a:gd name="connsiteX0" fmla="*/ 44507 w 5105616"/>
                  <a:gd name="connsiteY0" fmla="*/ 281531 h 4169550"/>
                  <a:gd name="connsiteX1" fmla="*/ 1118394 w 5105616"/>
                  <a:gd name="connsiteY1" fmla="*/ 47614 h 4169550"/>
                  <a:gd name="connsiteX2" fmla="*/ 2287976 w 5105616"/>
                  <a:gd name="connsiteY2" fmla="*/ 5084 h 4169550"/>
                  <a:gd name="connsiteX3" fmla="*/ 3755269 w 5105616"/>
                  <a:gd name="connsiteY3" fmla="*/ 122043 h 4169550"/>
                  <a:gd name="connsiteX4" fmla="*/ 5105604 w 5105616"/>
                  <a:gd name="connsiteY4" fmla="*/ 643038 h 4169550"/>
                  <a:gd name="connsiteX5" fmla="*/ 4914219 w 5105616"/>
                  <a:gd name="connsiteY5" fmla="*/ 1610600 h 4169550"/>
                  <a:gd name="connsiteX6" fmla="*/ 5073706 w 5105616"/>
                  <a:gd name="connsiteY6" fmla="*/ 3450033 h 4169550"/>
                  <a:gd name="connsiteX7" fmla="*/ 4435753 w 5105616"/>
                  <a:gd name="connsiteY7" fmla="*/ 3673317 h 4169550"/>
                  <a:gd name="connsiteX8" fmla="*/ 2383669 w 5105616"/>
                  <a:gd name="connsiteY8" fmla="*/ 4013558 h 4169550"/>
                  <a:gd name="connsiteX9" fmla="*/ 1458637 w 5105616"/>
                  <a:gd name="connsiteY9" fmla="*/ 4130517 h 4169550"/>
                  <a:gd name="connsiteX10" fmla="*/ 1022701 w 5105616"/>
                  <a:gd name="connsiteY10" fmla="*/ 4151781 h 4169550"/>
                  <a:gd name="connsiteX11" fmla="*/ 55138 w 5105616"/>
                  <a:gd name="connsiteY11" fmla="*/ 3885968 h 4169550"/>
                  <a:gd name="connsiteX12" fmla="*/ 172097 w 5105616"/>
                  <a:gd name="connsiteY12" fmla="*/ 2801447 h 4169550"/>
                  <a:gd name="connsiteX13" fmla="*/ 118934 w 5105616"/>
                  <a:gd name="connsiteY13" fmla="*/ 1483010 h 4169550"/>
                  <a:gd name="connsiteX14" fmla="*/ 44507 w 5105616"/>
                  <a:gd name="connsiteY14" fmla="*/ 281531 h 4169550"/>
                  <a:gd name="connsiteX0" fmla="*/ 44507 w 5105616"/>
                  <a:gd name="connsiteY0" fmla="*/ 281531 h 4164112"/>
                  <a:gd name="connsiteX1" fmla="*/ 1118394 w 5105616"/>
                  <a:gd name="connsiteY1" fmla="*/ 47614 h 4164112"/>
                  <a:gd name="connsiteX2" fmla="*/ 2287976 w 5105616"/>
                  <a:gd name="connsiteY2" fmla="*/ 5084 h 4164112"/>
                  <a:gd name="connsiteX3" fmla="*/ 3755269 w 5105616"/>
                  <a:gd name="connsiteY3" fmla="*/ 122043 h 4164112"/>
                  <a:gd name="connsiteX4" fmla="*/ 5105604 w 5105616"/>
                  <a:gd name="connsiteY4" fmla="*/ 643038 h 4164112"/>
                  <a:gd name="connsiteX5" fmla="*/ 4914219 w 5105616"/>
                  <a:gd name="connsiteY5" fmla="*/ 1610600 h 4164112"/>
                  <a:gd name="connsiteX6" fmla="*/ 5073706 w 5105616"/>
                  <a:gd name="connsiteY6" fmla="*/ 3450033 h 4164112"/>
                  <a:gd name="connsiteX7" fmla="*/ 4435753 w 5105616"/>
                  <a:gd name="connsiteY7" fmla="*/ 3673317 h 4164112"/>
                  <a:gd name="connsiteX8" fmla="*/ 2383669 w 5105616"/>
                  <a:gd name="connsiteY8" fmla="*/ 4013558 h 4164112"/>
                  <a:gd name="connsiteX9" fmla="*/ 1639391 w 5105616"/>
                  <a:gd name="connsiteY9" fmla="*/ 4109252 h 4164112"/>
                  <a:gd name="connsiteX10" fmla="*/ 1022701 w 5105616"/>
                  <a:gd name="connsiteY10" fmla="*/ 4151781 h 4164112"/>
                  <a:gd name="connsiteX11" fmla="*/ 55138 w 5105616"/>
                  <a:gd name="connsiteY11" fmla="*/ 3885968 h 4164112"/>
                  <a:gd name="connsiteX12" fmla="*/ 172097 w 5105616"/>
                  <a:gd name="connsiteY12" fmla="*/ 2801447 h 4164112"/>
                  <a:gd name="connsiteX13" fmla="*/ 118934 w 5105616"/>
                  <a:gd name="connsiteY13" fmla="*/ 1483010 h 4164112"/>
                  <a:gd name="connsiteX14" fmla="*/ 44507 w 5105616"/>
                  <a:gd name="connsiteY14" fmla="*/ 281531 h 4164112"/>
                  <a:gd name="connsiteX0" fmla="*/ 44507 w 5105616"/>
                  <a:gd name="connsiteY0" fmla="*/ 281531 h 4111807"/>
                  <a:gd name="connsiteX1" fmla="*/ 1118394 w 5105616"/>
                  <a:gd name="connsiteY1" fmla="*/ 47614 h 4111807"/>
                  <a:gd name="connsiteX2" fmla="*/ 2287976 w 5105616"/>
                  <a:gd name="connsiteY2" fmla="*/ 5084 h 4111807"/>
                  <a:gd name="connsiteX3" fmla="*/ 3755269 w 5105616"/>
                  <a:gd name="connsiteY3" fmla="*/ 122043 h 4111807"/>
                  <a:gd name="connsiteX4" fmla="*/ 5105604 w 5105616"/>
                  <a:gd name="connsiteY4" fmla="*/ 643038 h 4111807"/>
                  <a:gd name="connsiteX5" fmla="*/ 4914219 w 5105616"/>
                  <a:gd name="connsiteY5" fmla="*/ 1610600 h 4111807"/>
                  <a:gd name="connsiteX6" fmla="*/ 5073706 w 5105616"/>
                  <a:gd name="connsiteY6" fmla="*/ 3450033 h 4111807"/>
                  <a:gd name="connsiteX7" fmla="*/ 4435753 w 5105616"/>
                  <a:gd name="connsiteY7" fmla="*/ 3673317 h 4111807"/>
                  <a:gd name="connsiteX8" fmla="*/ 2383669 w 5105616"/>
                  <a:gd name="connsiteY8" fmla="*/ 4013558 h 4111807"/>
                  <a:gd name="connsiteX9" fmla="*/ 1639391 w 5105616"/>
                  <a:gd name="connsiteY9" fmla="*/ 4109252 h 4111807"/>
                  <a:gd name="connsiteX10" fmla="*/ 841948 w 5105616"/>
                  <a:gd name="connsiteY10" fmla="*/ 4066720 h 4111807"/>
                  <a:gd name="connsiteX11" fmla="*/ 55138 w 5105616"/>
                  <a:gd name="connsiteY11" fmla="*/ 3885968 h 4111807"/>
                  <a:gd name="connsiteX12" fmla="*/ 172097 w 5105616"/>
                  <a:gd name="connsiteY12" fmla="*/ 2801447 h 4111807"/>
                  <a:gd name="connsiteX13" fmla="*/ 118934 w 5105616"/>
                  <a:gd name="connsiteY13" fmla="*/ 1483010 h 4111807"/>
                  <a:gd name="connsiteX14" fmla="*/ 44507 w 5105616"/>
                  <a:gd name="connsiteY14" fmla="*/ 281531 h 4111807"/>
                  <a:gd name="connsiteX0" fmla="*/ 44507 w 5105616"/>
                  <a:gd name="connsiteY0" fmla="*/ 281531 h 4121336"/>
                  <a:gd name="connsiteX1" fmla="*/ 1118394 w 5105616"/>
                  <a:gd name="connsiteY1" fmla="*/ 47614 h 4121336"/>
                  <a:gd name="connsiteX2" fmla="*/ 2287976 w 5105616"/>
                  <a:gd name="connsiteY2" fmla="*/ 5084 h 4121336"/>
                  <a:gd name="connsiteX3" fmla="*/ 3755269 w 5105616"/>
                  <a:gd name="connsiteY3" fmla="*/ 122043 h 4121336"/>
                  <a:gd name="connsiteX4" fmla="*/ 5105604 w 5105616"/>
                  <a:gd name="connsiteY4" fmla="*/ 643038 h 4121336"/>
                  <a:gd name="connsiteX5" fmla="*/ 4914219 w 5105616"/>
                  <a:gd name="connsiteY5" fmla="*/ 1610600 h 4121336"/>
                  <a:gd name="connsiteX6" fmla="*/ 5073706 w 5105616"/>
                  <a:gd name="connsiteY6" fmla="*/ 3450033 h 4121336"/>
                  <a:gd name="connsiteX7" fmla="*/ 4435753 w 5105616"/>
                  <a:gd name="connsiteY7" fmla="*/ 3673317 h 4121336"/>
                  <a:gd name="connsiteX8" fmla="*/ 3531986 w 5105616"/>
                  <a:gd name="connsiteY8" fmla="*/ 3875335 h 4121336"/>
                  <a:gd name="connsiteX9" fmla="*/ 1639391 w 5105616"/>
                  <a:gd name="connsiteY9" fmla="*/ 4109252 h 4121336"/>
                  <a:gd name="connsiteX10" fmla="*/ 841948 w 5105616"/>
                  <a:gd name="connsiteY10" fmla="*/ 4066720 h 4121336"/>
                  <a:gd name="connsiteX11" fmla="*/ 55138 w 5105616"/>
                  <a:gd name="connsiteY11" fmla="*/ 3885968 h 4121336"/>
                  <a:gd name="connsiteX12" fmla="*/ 172097 w 5105616"/>
                  <a:gd name="connsiteY12" fmla="*/ 2801447 h 4121336"/>
                  <a:gd name="connsiteX13" fmla="*/ 118934 w 5105616"/>
                  <a:gd name="connsiteY13" fmla="*/ 1483010 h 4121336"/>
                  <a:gd name="connsiteX14" fmla="*/ 44507 w 5105616"/>
                  <a:gd name="connsiteY14" fmla="*/ 281531 h 4121336"/>
                  <a:gd name="connsiteX0" fmla="*/ 44507 w 5105616"/>
                  <a:gd name="connsiteY0" fmla="*/ 281531 h 4089983"/>
                  <a:gd name="connsiteX1" fmla="*/ 1118394 w 5105616"/>
                  <a:gd name="connsiteY1" fmla="*/ 47614 h 4089983"/>
                  <a:gd name="connsiteX2" fmla="*/ 2287976 w 5105616"/>
                  <a:gd name="connsiteY2" fmla="*/ 5084 h 4089983"/>
                  <a:gd name="connsiteX3" fmla="*/ 3755269 w 5105616"/>
                  <a:gd name="connsiteY3" fmla="*/ 122043 h 4089983"/>
                  <a:gd name="connsiteX4" fmla="*/ 5105604 w 5105616"/>
                  <a:gd name="connsiteY4" fmla="*/ 643038 h 4089983"/>
                  <a:gd name="connsiteX5" fmla="*/ 4914219 w 5105616"/>
                  <a:gd name="connsiteY5" fmla="*/ 1610600 h 4089983"/>
                  <a:gd name="connsiteX6" fmla="*/ 5073706 w 5105616"/>
                  <a:gd name="connsiteY6" fmla="*/ 3450033 h 4089983"/>
                  <a:gd name="connsiteX7" fmla="*/ 4435753 w 5105616"/>
                  <a:gd name="connsiteY7" fmla="*/ 3673317 h 4089983"/>
                  <a:gd name="connsiteX8" fmla="*/ 3531986 w 5105616"/>
                  <a:gd name="connsiteY8" fmla="*/ 3875335 h 4089983"/>
                  <a:gd name="connsiteX9" fmla="*/ 2436833 w 5105616"/>
                  <a:gd name="connsiteY9" fmla="*/ 4066721 h 4089983"/>
                  <a:gd name="connsiteX10" fmla="*/ 841948 w 5105616"/>
                  <a:gd name="connsiteY10" fmla="*/ 4066720 h 4089983"/>
                  <a:gd name="connsiteX11" fmla="*/ 55138 w 5105616"/>
                  <a:gd name="connsiteY11" fmla="*/ 3885968 h 4089983"/>
                  <a:gd name="connsiteX12" fmla="*/ 172097 w 5105616"/>
                  <a:gd name="connsiteY12" fmla="*/ 2801447 h 4089983"/>
                  <a:gd name="connsiteX13" fmla="*/ 118934 w 5105616"/>
                  <a:gd name="connsiteY13" fmla="*/ 1483010 h 4089983"/>
                  <a:gd name="connsiteX14" fmla="*/ 44507 w 5105616"/>
                  <a:gd name="connsiteY14" fmla="*/ 281531 h 4089983"/>
                  <a:gd name="connsiteX0" fmla="*/ 44507 w 5105616"/>
                  <a:gd name="connsiteY0" fmla="*/ 281531 h 4096418"/>
                  <a:gd name="connsiteX1" fmla="*/ 1118394 w 5105616"/>
                  <a:gd name="connsiteY1" fmla="*/ 47614 h 4096418"/>
                  <a:gd name="connsiteX2" fmla="*/ 2287976 w 5105616"/>
                  <a:gd name="connsiteY2" fmla="*/ 5084 h 4096418"/>
                  <a:gd name="connsiteX3" fmla="*/ 3755269 w 5105616"/>
                  <a:gd name="connsiteY3" fmla="*/ 122043 h 4096418"/>
                  <a:gd name="connsiteX4" fmla="*/ 5105604 w 5105616"/>
                  <a:gd name="connsiteY4" fmla="*/ 643038 h 4096418"/>
                  <a:gd name="connsiteX5" fmla="*/ 4914219 w 5105616"/>
                  <a:gd name="connsiteY5" fmla="*/ 1610600 h 4096418"/>
                  <a:gd name="connsiteX6" fmla="*/ 5073706 w 5105616"/>
                  <a:gd name="connsiteY6" fmla="*/ 3450033 h 4096418"/>
                  <a:gd name="connsiteX7" fmla="*/ 4435753 w 5105616"/>
                  <a:gd name="connsiteY7" fmla="*/ 3673317 h 4096418"/>
                  <a:gd name="connsiteX8" fmla="*/ 3531986 w 5105616"/>
                  <a:gd name="connsiteY8" fmla="*/ 3875335 h 4096418"/>
                  <a:gd name="connsiteX9" fmla="*/ 2436833 w 5105616"/>
                  <a:gd name="connsiteY9" fmla="*/ 4066721 h 4096418"/>
                  <a:gd name="connsiteX10" fmla="*/ 1182190 w 5105616"/>
                  <a:gd name="connsiteY10" fmla="*/ 4077353 h 4096418"/>
                  <a:gd name="connsiteX11" fmla="*/ 55138 w 5105616"/>
                  <a:gd name="connsiteY11" fmla="*/ 3885968 h 4096418"/>
                  <a:gd name="connsiteX12" fmla="*/ 172097 w 5105616"/>
                  <a:gd name="connsiteY12" fmla="*/ 2801447 h 4096418"/>
                  <a:gd name="connsiteX13" fmla="*/ 118934 w 5105616"/>
                  <a:gd name="connsiteY13" fmla="*/ 1483010 h 4096418"/>
                  <a:gd name="connsiteX14" fmla="*/ 44507 w 5105616"/>
                  <a:gd name="connsiteY14" fmla="*/ 281531 h 4096418"/>
                  <a:gd name="connsiteX0" fmla="*/ 44507 w 5105616"/>
                  <a:gd name="connsiteY0" fmla="*/ 281531 h 4091990"/>
                  <a:gd name="connsiteX1" fmla="*/ 1118394 w 5105616"/>
                  <a:gd name="connsiteY1" fmla="*/ 47614 h 4091990"/>
                  <a:gd name="connsiteX2" fmla="*/ 2287976 w 5105616"/>
                  <a:gd name="connsiteY2" fmla="*/ 5084 h 4091990"/>
                  <a:gd name="connsiteX3" fmla="*/ 3755269 w 5105616"/>
                  <a:gd name="connsiteY3" fmla="*/ 122043 h 4091990"/>
                  <a:gd name="connsiteX4" fmla="*/ 5105604 w 5105616"/>
                  <a:gd name="connsiteY4" fmla="*/ 643038 h 4091990"/>
                  <a:gd name="connsiteX5" fmla="*/ 4914219 w 5105616"/>
                  <a:gd name="connsiteY5" fmla="*/ 1610600 h 4091990"/>
                  <a:gd name="connsiteX6" fmla="*/ 5073706 w 5105616"/>
                  <a:gd name="connsiteY6" fmla="*/ 3450033 h 4091990"/>
                  <a:gd name="connsiteX7" fmla="*/ 4435753 w 5105616"/>
                  <a:gd name="connsiteY7" fmla="*/ 3673317 h 4091990"/>
                  <a:gd name="connsiteX8" fmla="*/ 3531986 w 5105616"/>
                  <a:gd name="connsiteY8" fmla="*/ 3875335 h 4091990"/>
                  <a:gd name="connsiteX9" fmla="*/ 2287978 w 5105616"/>
                  <a:gd name="connsiteY9" fmla="*/ 4056088 h 4091990"/>
                  <a:gd name="connsiteX10" fmla="*/ 1182190 w 5105616"/>
                  <a:gd name="connsiteY10" fmla="*/ 4077353 h 4091990"/>
                  <a:gd name="connsiteX11" fmla="*/ 55138 w 5105616"/>
                  <a:gd name="connsiteY11" fmla="*/ 3885968 h 4091990"/>
                  <a:gd name="connsiteX12" fmla="*/ 172097 w 5105616"/>
                  <a:gd name="connsiteY12" fmla="*/ 2801447 h 4091990"/>
                  <a:gd name="connsiteX13" fmla="*/ 118934 w 5105616"/>
                  <a:gd name="connsiteY13" fmla="*/ 1483010 h 4091990"/>
                  <a:gd name="connsiteX14" fmla="*/ 44507 w 5105616"/>
                  <a:gd name="connsiteY14" fmla="*/ 281531 h 4091990"/>
                  <a:gd name="connsiteX0" fmla="*/ 44507 w 5105616"/>
                  <a:gd name="connsiteY0" fmla="*/ 281531 h 4098244"/>
                  <a:gd name="connsiteX1" fmla="*/ 1118394 w 5105616"/>
                  <a:gd name="connsiteY1" fmla="*/ 47614 h 4098244"/>
                  <a:gd name="connsiteX2" fmla="*/ 2287976 w 5105616"/>
                  <a:gd name="connsiteY2" fmla="*/ 5084 h 4098244"/>
                  <a:gd name="connsiteX3" fmla="*/ 3755269 w 5105616"/>
                  <a:gd name="connsiteY3" fmla="*/ 122043 h 4098244"/>
                  <a:gd name="connsiteX4" fmla="*/ 5105604 w 5105616"/>
                  <a:gd name="connsiteY4" fmla="*/ 643038 h 4098244"/>
                  <a:gd name="connsiteX5" fmla="*/ 4914219 w 5105616"/>
                  <a:gd name="connsiteY5" fmla="*/ 1610600 h 4098244"/>
                  <a:gd name="connsiteX6" fmla="*/ 5073706 w 5105616"/>
                  <a:gd name="connsiteY6" fmla="*/ 3450033 h 4098244"/>
                  <a:gd name="connsiteX7" fmla="*/ 4435753 w 5105616"/>
                  <a:gd name="connsiteY7" fmla="*/ 3673317 h 4098244"/>
                  <a:gd name="connsiteX8" fmla="*/ 3999818 w 5105616"/>
                  <a:gd name="connsiteY8" fmla="*/ 3747744 h 4098244"/>
                  <a:gd name="connsiteX9" fmla="*/ 2287978 w 5105616"/>
                  <a:gd name="connsiteY9" fmla="*/ 4056088 h 4098244"/>
                  <a:gd name="connsiteX10" fmla="*/ 1182190 w 5105616"/>
                  <a:gd name="connsiteY10" fmla="*/ 4077353 h 4098244"/>
                  <a:gd name="connsiteX11" fmla="*/ 55138 w 5105616"/>
                  <a:gd name="connsiteY11" fmla="*/ 3885968 h 4098244"/>
                  <a:gd name="connsiteX12" fmla="*/ 172097 w 5105616"/>
                  <a:gd name="connsiteY12" fmla="*/ 2801447 h 4098244"/>
                  <a:gd name="connsiteX13" fmla="*/ 118934 w 5105616"/>
                  <a:gd name="connsiteY13" fmla="*/ 1483010 h 4098244"/>
                  <a:gd name="connsiteX14" fmla="*/ 44507 w 5105616"/>
                  <a:gd name="connsiteY14" fmla="*/ 281531 h 4098244"/>
                  <a:gd name="connsiteX0" fmla="*/ 44507 w 5115164"/>
                  <a:gd name="connsiteY0" fmla="*/ 281531 h 4098244"/>
                  <a:gd name="connsiteX1" fmla="*/ 1118394 w 5115164"/>
                  <a:gd name="connsiteY1" fmla="*/ 47614 h 4098244"/>
                  <a:gd name="connsiteX2" fmla="*/ 2287976 w 5115164"/>
                  <a:gd name="connsiteY2" fmla="*/ 5084 h 4098244"/>
                  <a:gd name="connsiteX3" fmla="*/ 3755269 w 5115164"/>
                  <a:gd name="connsiteY3" fmla="*/ 122043 h 4098244"/>
                  <a:gd name="connsiteX4" fmla="*/ 5105604 w 5115164"/>
                  <a:gd name="connsiteY4" fmla="*/ 643038 h 4098244"/>
                  <a:gd name="connsiteX5" fmla="*/ 4914219 w 5115164"/>
                  <a:gd name="connsiteY5" fmla="*/ 1610600 h 4098244"/>
                  <a:gd name="connsiteX6" fmla="*/ 5073706 w 5115164"/>
                  <a:gd name="connsiteY6" fmla="*/ 3450033 h 4098244"/>
                  <a:gd name="connsiteX7" fmla="*/ 3999818 w 5115164"/>
                  <a:gd name="connsiteY7" fmla="*/ 3747744 h 4098244"/>
                  <a:gd name="connsiteX8" fmla="*/ 2287978 w 5115164"/>
                  <a:gd name="connsiteY8" fmla="*/ 4056088 h 4098244"/>
                  <a:gd name="connsiteX9" fmla="*/ 1182190 w 5115164"/>
                  <a:gd name="connsiteY9" fmla="*/ 4077353 h 4098244"/>
                  <a:gd name="connsiteX10" fmla="*/ 55138 w 5115164"/>
                  <a:gd name="connsiteY10" fmla="*/ 3885968 h 4098244"/>
                  <a:gd name="connsiteX11" fmla="*/ 172097 w 5115164"/>
                  <a:gd name="connsiteY11" fmla="*/ 2801447 h 4098244"/>
                  <a:gd name="connsiteX12" fmla="*/ 118934 w 5115164"/>
                  <a:gd name="connsiteY12" fmla="*/ 1483010 h 4098244"/>
                  <a:gd name="connsiteX13" fmla="*/ 44507 w 5115164"/>
                  <a:gd name="connsiteY13" fmla="*/ 281531 h 4098244"/>
                  <a:gd name="connsiteX0" fmla="*/ 44507 w 5115164"/>
                  <a:gd name="connsiteY0" fmla="*/ 281531 h 4098244"/>
                  <a:gd name="connsiteX1" fmla="*/ 1118394 w 5115164"/>
                  <a:gd name="connsiteY1" fmla="*/ 47614 h 4098244"/>
                  <a:gd name="connsiteX2" fmla="*/ 2287976 w 5115164"/>
                  <a:gd name="connsiteY2" fmla="*/ 5084 h 4098244"/>
                  <a:gd name="connsiteX3" fmla="*/ 3755269 w 5115164"/>
                  <a:gd name="connsiteY3" fmla="*/ 122043 h 4098244"/>
                  <a:gd name="connsiteX4" fmla="*/ 5105604 w 5115164"/>
                  <a:gd name="connsiteY4" fmla="*/ 643038 h 4098244"/>
                  <a:gd name="connsiteX5" fmla="*/ 4914219 w 5115164"/>
                  <a:gd name="connsiteY5" fmla="*/ 1610600 h 4098244"/>
                  <a:gd name="connsiteX6" fmla="*/ 5073706 w 5115164"/>
                  <a:gd name="connsiteY6" fmla="*/ 3450033 h 4098244"/>
                  <a:gd name="connsiteX7" fmla="*/ 3999818 w 5115164"/>
                  <a:gd name="connsiteY7" fmla="*/ 3747744 h 4098244"/>
                  <a:gd name="connsiteX8" fmla="*/ 2287978 w 5115164"/>
                  <a:gd name="connsiteY8" fmla="*/ 4056088 h 4098244"/>
                  <a:gd name="connsiteX9" fmla="*/ 1182190 w 5115164"/>
                  <a:gd name="connsiteY9" fmla="*/ 4077353 h 4098244"/>
                  <a:gd name="connsiteX10" fmla="*/ 55138 w 5115164"/>
                  <a:gd name="connsiteY10" fmla="*/ 3885968 h 4098244"/>
                  <a:gd name="connsiteX11" fmla="*/ 172097 w 5115164"/>
                  <a:gd name="connsiteY11" fmla="*/ 2801447 h 4098244"/>
                  <a:gd name="connsiteX12" fmla="*/ 118934 w 5115164"/>
                  <a:gd name="connsiteY12" fmla="*/ 1483010 h 4098244"/>
                  <a:gd name="connsiteX13" fmla="*/ 44507 w 5115164"/>
                  <a:gd name="connsiteY13" fmla="*/ 281531 h 4098244"/>
                  <a:gd name="connsiteX0" fmla="*/ 44507 w 5105616"/>
                  <a:gd name="connsiteY0" fmla="*/ 281531 h 4098244"/>
                  <a:gd name="connsiteX1" fmla="*/ 1118394 w 5105616"/>
                  <a:gd name="connsiteY1" fmla="*/ 47614 h 4098244"/>
                  <a:gd name="connsiteX2" fmla="*/ 2287976 w 5105616"/>
                  <a:gd name="connsiteY2" fmla="*/ 5084 h 4098244"/>
                  <a:gd name="connsiteX3" fmla="*/ 3755269 w 5105616"/>
                  <a:gd name="connsiteY3" fmla="*/ 122043 h 4098244"/>
                  <a:gd name="connsiteX4" fmla="*/ 5105604 w 5105616"/>
                  <a:gd name="connsiteY4" fmla="*/ 643038 h 4098244"/>
                  <a:gd name="connsiteX5" fmla="*/ 4914219 w 5105616"/>
                  <a:gd name="connsiteY5" fmla="*/ 1610600 h 4098244"/>
                  <a:gd name="connsiteX6" fmla="*/ 5073706 w 5105616"/>
                  <a:gd name="connsiteY6" fmla="*/ 3450033 h 4098244"/>
                  <a:gd name="connsiteX7" fmla="*/ 3999818 w 5105616"/>
                  <a:gd name="connsiteY7" fmla="*/ 3747744 h 4098244"/>
                  <a:gd name="connsiteX8" fmla="*/ 2287978 w 5105616"/>
                  <a:gd name="connsiteY8" fmla="*/ 4056088 h 4098244"/>
                  <a:gd name="connsiteX9" fmla="*/ 1182190 w 5105616"/>
                  <a:gd name="connsiteY9" fmla="*/ 4077353 h 4098244"/>
                  <a:gd name="connsiteX10" fmla="*/ 55138 w 5105616"/>
                  <a:gd name="connsiteY10" fmla="*/ 3885968 h 4098244"/>
                  <a:gd name="connsiteX11" fmla="*/ 172097 w 5105616"/>
                  <a:gd name="connsiteY11" fmla="*/ 2801447 h 4098244"/>
                  <a:gd name="connsiteX12" fmla="*/ 118934 w 5105616"/>
                  <a:gd name="connsiteY12" fmla="*/ 1483010 h 4098244"/>
                  <a:gd name="connsiteX13" fmla="*/ 44507 w 5105616"/>
                  <a:gd name="connsiteY13" fmla="*/ 281531 h 4098244"/>
                  <a:gd name="connsiteX0" fmla="*/ 44507 w 5105629"/>
                  <a:gd name="connsiteY0" fmla="*/ 281531 h 4098244"/>
                  <a:gd name="connsiteX1" fmla="*/ 1118394 w 5105629"/>
                  <a:gd name="connsiteY1" fmla="*/ 47614 h 4098244"/>
                  <a:gd name="connsiteX2" fmla="*/ 2287976 w 5105629"/>
                  <a:gd name="connsiteY2" fmla="*/ 5084 h 4098244"/>
                  <a:gd name="connsiteX3" fmla="*/ 3755269 w 5105629"/>
                  <a:gd name="connsiteY3" fmla="*/ 122043 h 4098244"/>
                  <a:gd name="connsiteX4" fmla="*/ 5105604 w 5105629"/>
                  <a:gd name="connsiteY4" fmla="*/ 643038 h 4098244"/>
                  <a:gd name="connsiteX5" fmla="*/ 5009912 w 5105629"/>
                  <a:gd name="connsiteY5" fmla="*/ 1961474 h 4098244"/>
                  <a:gd name="connsiteX6" fmla="*/ 5073706 w 5105629"/>
                  <a:gd name="connsiteY6" fmla="*/ 3450033 h 4098244"/>
                  <a:gd name="connsiteX7" fmla="*/ 3999818 w 5105629"/>
                  <a:gd name="connsiteY7" fmla="*/ 3747744 h 4098244"/>
                  <a:gd name="connsiteX8" fmla="*/ 2287978 w 5105629"/>
                  <a:gd name="connsiteY8" fmla="*/ 4056088 h 4098244"/>
                  <a:gd name="connsiteX9" fmla="*/ 1182190 w 5105629"/>
                  <a:gd name="connsiteY9" fmla="*/ 4077353 h 4098244"/>
                  <a:gd name="connsiteX10" fmla="*/ 55138 w 5105629"/>
                  <a:gd name="connsiteY10" fmla="*/ 3885968 h 4098244"/>
                  <a:gd name="connsiteX11" fmla="*/ 172097 w 5105629"/>
                  <a:gd name="connsiteY11" fmla="*/ 2801447 h 4098244"/>
                  <a:gd name="connsiteX12" fmla="*/ 118934 w 5105629"/>
                  <a:gd name="connsiteY12" fmla="*/ 1483010 h 4098244"/>
                  <a:gd name="connsiteX13" fmla="*/ 44507 w 5105629"/>
                  <a:gd name="connsiteY13" fmla="*/ 281531 h 4098244"/>
                  <a:gd name="connsiteX0" fmla="*/ 44507 w 5105629"/>
                  <a:gd name="connsiteY0" fmla="*/ 281531 h 4098244"/>
                  <a:gd name="connsiteX1" fmla="*/ 1118394 w 5105629"/>
                  <a:gd name="connsiteY1" fmla="*/ 47614 h 4098244"/>
                  <a:gd name="connsiteX2" fmla="*/ 2287976 w 5105629"/>
                  <a:gd name="connsiteY2" fmla="*/ 5084 h 4098244"/>
                  <a:gd name="connsiteX3" fmla="*/ 3755269 w 5105629"/>
                  <a:gd name="connsiteY3" fmla="*/ 122043 h 4098244"/>
                  <a:gd name="connsiteX4" fmla="*/ 5105604 w 5105629"/>
                  <a:gd name="connsiteY4" fmla="*/ 643038 h 4098244"/>
                  <a:gd name="connsiteX5" fmla="*/ 5009912 w 5105629"/>
                  <a:gd name="connsiteY5" fmla="*/ 1961474 h 4098244"/>
                  <a:gd name="connsiteX6" fmla="*/ 5073706 w 5105629"/>
                  <a:gd name="connsiteY6" fmla="*/ 3364973 h 4098244"/>
                  <a:gd name="connsiteX7" fmla="*/ 3999818 w 5105629"/>
                  <a:gd name="connsiteY7" fmla="*/ 3747744 h 4098244"/>
                  <a:gd name="connsiteX8" fmla="*/ 2287978 w 5105629"/>
                  <a:gd name="connsiteY8" fmla="*/ 4056088 h 4098244"/>
                  <a:gd name="connsiteX9" fmla="*/ 1182190 w 5105629"/>
                  <a:gd name="connsiteY9" fmla="*/ 4077353 h 4098244"/>
                  <a:gd name="connsiteX10" fmla="*/ 55138 w 5105629"/>
                  <a:gd name="connsiteY10" fmla="*/ 3885968 h 4098244"/>
                  <a:gd name="connsiteX11" fmla="*/ 172097 w 5105629"/>
                  <a:gd name="connsiteY11" fmla="*/ 2801447 h 4098244"/>
                  <a:gd name="connsiteX12" fmla="*/ 118934 w 5105629"/>
                  <a:gd name="connsiteY12" fmla="*/ 1483010 h 4098244"/>
                  <a:gd name="connsiteX13" fmla="*/ 44507 w 5105629"/>
                  <a:gd name="connsiteY13" fmla="*/ 281531 h 4098244"/>
                  <a:gd name="connsiteX0" fmla="*/ 44507 w 5105629"/>
                  <a:gd name="connsiteY0" fmla="*/ 281531 h 4098244"/>
                  <a:gd name="connsiteX1" fmla="*/ 1118394 w 5105629"/>
                  <a:gd name="connsiteY1" fmla="*/ 47614 h 4098244"/>
                  <a:gd name="connsiteX2" fmla="*/ 2287976 w 5105629"/>
                  <a:gd name="connsiteY2" fmla="*/ 5084 h 4098244"/>
                  <a:gd name="connsiteX3" fmla="*/ 3755269 w 5105629"/>
                  <a:gd name="connsiteY3" fmla="*/ 122043 h 4098244"/>
                  <a:gd name="connsiteX4" fmla="*/ 5105604 w 5105629"/>
                  <a:gd name="connsiteY4" fmla="*/ 643038 h 4098244"/>
                  <a:gd name="connsiteX5" fmla="*/ 5009912 w 5105629"/>
                  <a:gd name="connsiteY5" fmla="*/ 1961474 h 4098244"/>
                  <a:gd name="connsiteX6" fmla="*/ 5073706 w 5105629"/>
                  <a:gd name="connsiteY6" fmla="*/ 3364973 h 4098244"/>
                  <a:gd name="connsiteX7" fmla="*/ 3999818 w 5105629"/>
                  <a:gd name="connsiteY7" fmla="*/ 3747744 h 4098244"/>
                  <a:gd name="connsiteX8" fmla="*/ 2287978 w 5105629"/>
                  <a:gd name="connsiteY8" fmla="*/ 4056088 h 4098244"/>
                  <a:gd name="connsiteX9" fmla="*/ 1182190 w 5105629"/>
                  <a:gd name="connsiteY9" fmla="*/ 4077353 h 4098244"/>
                  <a:gd name="connsiteX10" fmla="*/ 55138 w 5105629"/>
                  <a:gd name="connsiteY10" fmla="*/ 3885968 h 4098244"/>
                  <a:gd name="connsiteX11" fmla="*/ 172097 w 5105629"/>
                  <a:gd name="connsiteY11" fmla="*/ 2801447 h 4098244"/>
                  <a:gd name="connsiteX12" fmla="*/ 118934 w 5105629"/>
                  <a:gd name="connsiteY12" fmla="*/ 1483010 h 4098244"/>
                  <a:gd name="connsiteX13" fmla="*/ 44507 w 5105629"/>
                  <a:gd name="connsiteY13" fmla="*/ 281531 h 4098244"/>
                  <a:gd name="connsiteX0" fmla="*/ 44507 w 5105629"/>
                  <a:gd name="connsiteY0" fmla="*/ 281531 h 4098244"/>
                  <a:gd name="connsiteX1" fmla="*/ 1118394 w 5105629"/>
                  <a:gd name="connsiteY1" fmla="*/ 47614 h 4098244"/>
                  <a:gd name="connsiteX2" fmla="*/ 2287976 w 5105629"/>
                  <a:gd name="connsiteY2" fmla="*/ 5084 h 4098244"/>
                  <a:gd name="connsiteX3" fmla="*/ 3755269 w 5105629"/>
                  <a:gd name="connsiteY3" fmla="*/ 122043 h 4098244"/>
                  <a:gd name="connsiteX4" fmla="*/ 5105604 w 5105629"/>
                  <a:gd name="connsiteY4" fmla="*/ 643038 h 4098244"/>
                  <a:gd name="connsiteX5" fmla="*/ 5009912 w 5105629"/>
                  <a:gd name="connsiteY5" fmla="*/ 1961474 h 4098244"/>
                  <a:gd name="connsiteX6" fmla="*/ 5073706 w 5105629"/>
                  <a:gd name="connsiteY6" fmla="*/ 3364973 h 4098244"/>
                  <a:gd name="connsiteX7" fmla="*/ 3999818 w 5105629"/>
                  <a:gd name="connsiteY7" fmla="*/ 3747744 h 4098244"/>
                  <a:gd name="connsiteX8" fmla="*/ 2287978 w 5105629"/>
                  <a:gd name="connsiteY8" fmla="*/ 4056088 h 4098244"/>
                  <a:gd name="connsiteX9" fmla="*/ 1182190 w 5105629"/>
                  <a:gd name="connsiteY9" fmla="*/ 4077353 h 4098244"/>
                  <a:gd name="connsiteX10" fmla="*/ 55138 w 5105629"/>
                  <a:gd name="connsiteY10" fmla="*/ 3885968 h 4098244"/>
                  <a:gd name="connsiteX11" fmla="*/ 172097 w 5105629"/>
                  <a:gd name="connsiteY11" fmla="*/ 2801447 h 4098244"/>
                  <a:gd name="connsiteX12" fmla="*/ 118934 w 5105629"/>
                  <a:gd name="connsiteY12" fmla="*/ 1483010 h 4098244"/>
                  <a:gd name="connsiteX13" fmla="*/ 44507 w 5105629"/>
                  <a:gd name="connsiteY13" fmla="*/ 281531 h 4098244"/>
                  <a:gd name="connsiteX0" fmla="*/ 44507 w 5105629"/>
                  <a:gd name="connsiteY0" fmla="*/ 281531 h 4098244"/>
                  <a:gd name="connsiteX1" fmla="*/ 1118394 w 5105629"/>
                  <a:gd name="connsiteY1" fmla="*/ 47614 h 4098244"/>
                  <a:gd name="connsiteX2" fmla="*/ 2287976 w 5105629"/>
                  <a:gd name="connsiteY2" fmla="*/ 5084 h 4098244"/>
                  <a:gd name="connsiteX3" fmla="*/ 3755269 w 5105629"/>
                  <a:gd name="connsiteY3" fmla="*/ 122043 h 4098244"/>
                  <a:gd name="connsiteX4" fmla="*/ 5105604 w 5105629"/>
                  <a:gd name="connsiteY4" fmla="*/ 643038 h 4098244"/>
                  <a:gd name="connsiteX5" fmla="*/ 5009912 w 5105629"/>
                  <a:gd name="connsiteY5" fmla="*/ 1961474 h 4098244"/>
                  <a:gd name="connsiteX6" fmla="*/ 5073706 w 5105629"/>
                  <a:gd name="connsiteY6" fmla="*/ 3407503 h 4098244"/>
                  <a:gd name="connsiteX7" fmla="*/ 3999818 w 5105629"/>
                  <a:gd name="connsiteY7" fmla="*/ 3747744 h 4098244"/>
                  <a:gd name="connsiteX8" fmla="*/ 2287978 w 5105629"/>
                  <a:gd name="connsiteY8" fmla="*/ 4056088 h 4098244"/>
                  <a:gd name="connsiteX9" fmla="*/ 1182190 w 5105629"/>
                  <a:gd name="connsiteY9" fmla="*/ 4077353 h 4098244"/>
                  <a:gd name="connsiteX10" fmla="*/ 55138 w 5105629"/>
                  <a:gd name="connsiteY10" fmla="*/ 3885968 h 4098244"/>
                  <a:gd name="connsiteX11" fmla="*/ 172097 w 5105629"/>
                  <a:gd name="connsiteY11" fmla="*/ 2801447 h 4098244"/>
                  <a:gd name="connsiteX12" fmla="*/ 118934 w 5105629"/>
                  <a:gd name="connsiteY12" fmla="*/ 1483010 h 4098244"/>
                  <a:gd name="connsiteX13" fmla="*/ 44507 w 5105629"/>
                  <a:gd name="connsiteY13" fmla="*/ 281531 h 4098244"/>
                  <a:gd name="connsiteX0" fmla="*/ 44507 w 5105629"/>
                  <a:gd name="connsiteY0" fmla="*/ 281531 h 4098244"/>
                  <a:gd name="connsiteX1" fmla="*/ 1118394 w 5105629"/>
                  <a:gd name="connsiteY1" fmla="*/ 47614 h 4098244"/>
                  <a:gd name="connsiteX2" fmla="*/ 2287976 w 5105629"/>
                  <a:gd name="connsiteY2" fmla="*/ 5084 h 4098244"/>
                  <a:gd name="connsiteX3" fmla="*/ 3755269 w 5105629"/>
                  <a:gd name="connsiteY3" fmla="*/ 122043 h 4098244"/>
                  <a:gd name="connsiteX4" fmla="*/ 5105604 w 5105629"/>
                  <a:gd name="connsiteY4" fmla="*/ 643038 h 4098244"/>
                  <a:gd name="connsiteX5" fmla="*/ 5009912 w 5105629"/>
                  <a:gd name="connsiteY5" fmla="*/ 1961474 h 4098244"/>
                  <a:gd name="connsiteX6" fmla="*/ 5073706 w 5105629"/>
                  <a:gd name="connsiteY6" fmla="*/ 3407503 h 4098244"/>
                  <a:gd name="connsiteX7" fmla="*/ 3999818 w 5105629"/>
                  <a:gd name="connsiteY7" fmla="*/ 3747744 h 4098244"/>
                  <a:gd name="connsiteX8" fmla="*/ 2287978 w 5105629"/>
                  <a:gd name="connsiteY8" fmla="*/ 4056088 h 4098244"/>
                  <a:gd name="connsiteX9" fmla="*/ 1182190 w 5105629"/>
                  <a:gd name="connsiteY9" fmla="*/ 4077353 h 4098244"/>
                  <a:gd name="connsiteX10" fmla="*/ 55138 w 5105629"/>
                  <a:gd name="connsiteY10" fmla="*/ 3885968 h 4098244"/>
                  <a:gd name="connsiteX11" fmla="*/ 172097 w 5105629"/>
                  <a:gd name="connsiteY11" fmla="*/ 2801447 h 4098244"/>
                  <a:gd name="connsiteX12" fmla="*/ 118934 w 5105629"/>
                  <a:gd name="connsiteY12" fmla="*/ 1483010 h 4098244"/>
                  <a:gd name="connsiteX13" fmla="*/ 44507 w 5105629"/>
                  <a:gd name="connsiteY13" fmla="*/ 281531 h 4098244"/>
                  <a:gd name="connsiteX0" fmla="*/ 44507 w 5105629"/>
                  <a:gd name="connsiteY0" fmla="*/ 281531 h 4091143"/>
                  <a:gd name="connsiteX1" fmla="*/ 1118394 w 5105629"/>
                  <a:gd name="connsiteY1" fmla="*/ 47614 h 4091143"/>
                  <a:gd name="connsiteX2" fmla="*/ 2287976 w 5105629"/>
                  <a:gd name="connsiteY2" fmla="*/ 5084 h 4091143"/>
                  <a:gd name="connsiteX3" fmla="*/ 3755269 w 5105629"/>
                  <a:gd name="connsiteY3" fmla="*/ 122043 h 4091143"/>
                  <a:gd name="connsiteX4" fmla="*/ 5105604 w 5105629"/>
                  <a:gd name="connsiteY4" fmla="*/ 643038 h 4091143"/>
                  <a:gd name="connsiteX5" fmla="*/ 5009912 w 5105629"/>
                  <a:gd name="connsiteY5" fmla="*/ 1961474 h 4091143"/>
                  <a:gd name="connsiteX6" fmla="*/ 5073706 w 5105629"/>
                  <a:gd name="connsiteY6" fmla="*/ 3407503 h 4091143"/>
                  <a:gd name="connsiteX7" fmla="*/ 4010451 w 5105629"/>
                  <a:gd name="connsiteY7" fmla="*/ 3896600 h 4091143"/>
                  <a:gd name="connsiteX8" fmla="*/ 2287978 w 5105629"/>
                  <a:gd name="connsiteY8" fmla="*/ 4056088 h 4091143"/>
                  <a:gd name="connsiteX9" fmla="*/ 1182190 w 5105629"/>
                  <a:gd name="connsiteY9" fmla="*/ 4077353 h 4091143"/>
                  <a:gd name="connsiteX10" fmla="*/ 55138 w 5105629"/>
                  <a:gd name="connsiteY10" fmla="*/ 3885968 h 4091143"/>
                  <a:gd name="connsiteX11" fmla="*/ 172097 w 5105629"/>
                  <a:gd name="connsiteY11" fmla="*/ 2801447 h 4091143"/>
                  <a:gd name="connsiteX12" fmla="*/ 118934 w 5105629"/>
                  <a:gd name="connsiteY12" fmla="*/ 1483010 h 4091143"/>
                  <a:gd name="connsiteX13" fmla="*/ 44507 w 5105629"/>
                  <a:gd name="connsiteY13" fmla="*/ 281531 h 4091143"/>
                  <a:gd name="connsiteX0" fmla="*/ 44507 w 5105629"/>
                  <a:gd name="connsiteY0" fmla="*/ 281531 h 4091143"/>
                  <a:gd name="connsiteX1" fmla="*/ 1118394 w 5105629"/>
                  <a:gd name="connsiteY1" fmla="*/ 47614 h 4091143"/>
                  <a:gd name="connsiteX2" fmla="*/ 2287976 w 5105629"/>
                  <a:gd name="connsiteY2" fmla="*/ 5084 h 4091143"/>
                  <a:gd name="connsiteX3" fmla="*/ 3755269 w 5105629"/>
                  <a:gd name="connsiteY3" fmla="*/ 122043 h 4091143"/>
                  <a:gd name="connsiteX4" fmla="*/ 5105604 w 5105629"/>
                  <a:gd name="connsiteY4" fmla="*/ 643038 h 4091143"/>
                  <a:gd name="connsiteX5" fmla="*/ 5009912 w 5105629"/>
                  <a:gd name="connsiteY5" fmla="*/ 1961474 h 4091143"/>
                  <a:gd name="connsiteX6" fmla="*/ 5073706 w 5105629"/>
                  <a:gd name="connsiteY6" fmla="*/ 3407503 h 4091143"/>
                  <a:gd name="connsiteX7" fmla="*/ 4010451 w 5105629"/>
                  <a:gd name="connsiteY7" fmla="*/ 3896600 h 4091143"/>
                  <a:gd name="connsiteX8" fmla="*/ 2287978 w 5105629"/>
                  <a:gd name="connsiteY8" fmla="*/ 4056088 h 4091143"/>
                  <a:gd name="connsiteX9" fmla="*/ 1182190 w 5105629"/>
                  <a:gd name="connsiteY9" fmla="*/ 4077353 h 4091143"/>
                  <a:gd name="connsiteX10" fmla="*/ 55138 w 5105629"/>
                  <a:gd name="connsiteY10" fmla="*/ 3885968 h 4091143"/>
                  <a:gd name="connsiteX11" fmla="*/ 172097 w 5105629"/>
                  <a:gd name="connsiteY11" fmla="*/ 2801447 h 4091143"/>
                  <a:gd name="connsiteX12" fmla="*/ 118934 w 5105629"/>
                  <a:gd name="connsiteY12" fmla="*/ 1483010 h 4091143"/>
                  <a:gd name="connsiteX13" fmla="*/ 44507 w 5105629"/>
                  <a:gd name="connsiteY13" fmla="*/ 281531 h 4091143"/>
                  <a:gd name="connsiteX0" fmla="*/ 44507 w 5105629"/>
                  <a:gd name="connsiteY0" fmla="*/ 281531 h 4090355"/>
                  <a:gd name="connsiteX1" fmla="*/ 1118394 w 5105629"/>
                  <a:gd name="connsiteY1" fmla="*/ 47614 h 4090355"/>
                  <a:gd name="connsiteX2" fmla="*/ 2287976 w 5105629"/>
                  <a:gd name="connsiteY2" fmla="*/ 5084 h 4090355"/>
                  <a:gd name="connsiteX3" fmla="*/ 3755269 w 5105629"/>
                  <a:gd name="connsiteY3" fmla="*/ 122043 h 4090355"/>
                  <a:gd name="connsiteX4" fmla="*/ 5105604 w 5105629"/>
                  <a:gd name="connsiteY4" fmla="*/ 643038 h 4090355"/>
                  <a:gd name="connsiteX5" fmla="*/ 5009912 w 5105629"/>
                  <a:gd name="connsiteY5" fmla="*/ 1961474 h 4090355"/>
                  <a:gd name="connsiteX6" fmla="*/ 5073706 w 5105629"/>
                  <a:gd name="connsiteY6" fmla="*/ 3407503 h 4090355"/>
                  <a:gd name="connsiteX7" fmla="*/ 3787168 w 5105629"/>
                  <a:gd name="connsiteY7" fmla="*/ 3917865 h 4090355"/>
                  <a:gd name="connsiteX8" fmla="*/ 2287978 w 5105629"/>
                  <a:gd name="connsiteY8" fmla="*/ 4056088 h 4090355"/>
                  <a:gd name="connsiteX9" fmla="*/ 1182190 w 5105629"/>
                  <a:gd name="connsiteY9" fmla="*/ 4077353 h 4090355"/>
                  <a:gd name="connsiteX10" fmla="*/ 55138 w 5105629"/>
                  <a:gd name="connsiteY10" fmla="*/ 3885968 h 4090355"/>
                  <a:gd name="connsiteX11" fmla="*/ 172097 w 5105629"/>
                  <a:gd name="connsiteY11" fmla="*/ 2801447 h 4090355"/>
                  <a:gd name="connsiteX12" fmla="*/ 118934 w 5105629"/>
                  <a:gd name="connsiteY12" fmla="*/ 1483010 h 4090355"/>
                  <a:gd name="connsiteX13" fmla="*/ 44507 w 5105629"/>
                  <a:gd name="connsiteY13" fmla="*/ 281531 h 4090355"/>
                  <a:gd name="connsiteX0" fmla="*/ 44507 w 5105629"/>
                  <a:gd name="connsiteY0" fmla="*/ 281531 h 4090355"/>
                  <a:gd name="connsiteX1" fmla="*/ 1118394 w 5105629"/>
                  <a:gd name="connsiteY1" fmla="*/ 47614 h 4090355"/>
                  <a:gd name="connsiteX2" fmla="*/ 2287976 w 5105629"/>
                  <a:gd name="connsiteY2" fmla="*/ 5084 h 4090355"/>
                  <a:gd name="connsiteX3" fmla="*/ 3755269 w 5105629"/>
                  <a:gd name="connsiteY3" fmla="*/ 122043 h 4090355"/>
                  <a:gd name="connsiteX4" fmla="*/ 5105604 w 5105629"/>
                  <a:gd name="connsiteY4" fmla="*/ 643038 h 4090355"/>
                  <a:gd name="connsiteX5" fmla="*/ 5009912 w 5105629"/>
                  <a:gd name="connsiteY5" fmla="*/ 1961474 h 4090355"/>
                  <a:gd name="connsiteX6" fmla="*/ 5073706 w 5105629"/>
                  <a:gd name="connsiteY6" fmla="*/ 3545726 h 4090355"/>
                  <a:gd name="connsiteX7" fmla="*/ 3787168 w 5105629"/>
                  <a:gd name="connsiteY7" fmla="*/ 3917865 h 4090355"/>
                  <a:gd name="connsiteX8" fmla="*/ 2287978 w 5105629"/>
                  <a:gd name="connsiteY8" fmla="*/ 4056088 h 4090355"/>
                  <a:gd name="connsiteX9" fmla="*/ 1182190 w 5105629"/>
                  <a:gd name="connsiteY9" fmla="*/ 4077353 h 4090355"/>
                  <a:gd name="connsiteX10" fmla="*/ 55138 w 5105629"/>
                  <a:gd name="connsiteY10" fmla="*/ 3885968 h 4090355"/>
                  <a:gd name="connsiteX11" fmla="*/ 172097 w 5105629"/>
                  <a:gd name="connsiteY11" fmla="*/ 2801447 h 4090355"/>
                  <a:gd name="connsiteX12" fmla="*/ 118934 w 5105629"/>
                  <a:gd name="connsiteY12" fmla="*/ 1483010 h 4090355"/>
                  <a:gd name="connsiteX13" fmla="*/ 44507 w 5105629"/>
                  <a:gd name="connsiteY13" fmla="*/ 281531 h 4090355"/>
                  <a:gd name="connsiteX0" fmla="*/ 44507 w 5105629"/>
                  <a:gd name="connsiteY0" fmla="*/ 281531 h 4090355"/>
                  <a:gd name="connsiteX1" fmla="*/ 1118394 w 5105629"/>
                  <a:gd name="connsiteY1" fmla="*/ 47614 h 4090355"/>
                  <a:gd name="connsiteX2" fmla="*/ 2287976 w 5105629"/>
                  <a:gd name="connsiteY2" fmla="*/ 5084 h 4090355"/>
                  <a:gd name="connsiteX3" fmla="*/ 3755269 w 5105629"/>
                  <a:gd name="connsiteY3" fmla="*/ 122043 h 4090355"/>
                  <a:gd name="connsiteX4" fmla="*/ 5105604 w 5105629"/>
                  <a:gd name="connsiteY4" fmla="*/ 643038 h 4090355"/>
                  <a:gd name="connsiteX5" fmla="*/ 5009912 w 5105629"/>
                  <a:gd name="connsiteY5" fmla="*/ 1961474 h 4090355"/>
                  <a:gd name="connsiteX6" fmla="*/ 5073706 w 5105629"/>
                  <a:gd name="connsiteY6" fmla="*/ 3577624 h 4090355"/>
                  <a:gd name="connsiteX7" fmla="*/ 3787168 w 5105629"/>
                  <a:gd name="connsiteY7" fmla="*/ 3917865 h 4090355"/>
                  <a:gd name="connsiteX8" fmla="*/ 2287978 w 5105629"/>
                  <a:gd name="connsiteY8" fmla="*/ 4056088 h 4090355"/>
                  <a:gd name="connsiteX9" fmla="*/ 1182190 w 5105629"/>
                  <a:gd name="connsiteY9" fmla="*/ 4077353 h 4090355"/>
                  <a:gd name="connsiteX10" fmla="*/ 55138 w 5105629"/>
                  <a:gd name="connsiteY10" fmla="*/ 3885968 h 4090355"/>
                  <a:gd name="connsiteX11" fmla="*/ 172097 w 5105629"/>
                  <a:gd name="connsiteY11" fmla="*/ 2801447 h 4090355"/>
                  <a:gd name="connsiteX12" fmla="*/ 118934 w 5105629"/>
                  <a:gd name="connsiteY12" fmla="*/ 1483010 h 4090355"/>
                  <a:gd name="connsiteX13" fmla="*/ 44507 w 5105629"/>
                  <a:gd name="connsiteY13" fmla="*/ 281531 h 4090355"/>
                  <a:gd name="connsiteX0" fmla="*/ 44507 w 5283736"/>
                  <a:gd name="connsiteY0" fmla="*/ 281531 h 4090355"/>
                  <a:gd name="connsiteX1" fmla="*/ 1118394 w 5283736"/>
                  <a:gd name="connsiteY1" fmla="*/ 47614 h 4090355"/>
                  <a:gd name="connsiteX2" fmla="*/ 2287976 w 5283736"/>
                  <a:gd name="connsiteY2" fmla="*/ 5084 h 4090355"/>
                  <a:gd name="connsiteX3" fmla="*/ 3755269 w 5283736"/>
                  <a:gd name="connsiteY3" fmla="*/ 122043 h 4090355"/>
                  <a:gd name="connsiteX4" fmla="*/ 5105604 w 5283736"/>
                  <a:gd name="connsiteY4" fmla="*/ 643038 h 4090355"/>
                  <a:gd name="connsiteX5" fmla="*/ 5283622 w 5283736"/>
                  <a:gd name="connsiteY5" fmla="*/ 1770088 h 4090355"/>
                  <a:gd name="connsiteX6" fmla="*/ 5073706 w 5283736"/>
                  <a:gd name="connsiteY6" fmla="*/ 3577624 h 4090355"/>
                  <a:gd name="connsiteX7" fmla="*/ 3787168 w 5283736"/>
                  <a:gd name="connsiteY7" fmla="*/ 3917865 h 4090355"/>
                  <a:gd name="connsiteX8" fmla="*/ 2287978 w 5283736"/>
                  <a:gd name="connsiteY8" fmla="*/ 4056088 h 4090355"/>
                  <a:gd name="connsiteX9" fmla="*/ 1182190 w 5283736"/>
                  <a:gd name="connsiteY9" fmla="*/ 4077353 h 4090355"/>
                  <a:gd name="connsiteX10" fmla="*/ 55138 w 5283736"/>
                  <a:gd name="connsiteY10" fmla="*/ 3885968 h 4090355"/>
                  <a:gd name="connsiteX11" fmla="*/ 172097 w 5283736"/>
                  <a:gd name="connsiteY11" fmla="*/ 2801447 h 4090355"/>
                  <a:gd name="connsiteX12" fmla="*/ 118934 w 5283736"/>
                  <a:gd name="connsiteY12" fmla="*/ 1483010 h 4090355"/>
                  <a:gd name="connsiteX13" fmla="*/ 44507 w 5283736"/>
                  <a:gd name="connsiteY13" fmla="*/ 281531 h 4090355"/>
                  <a:gd name="connsiteX0" fmla="*/ 44507 w 5284400"/>
                  <a:gd name="connsiteY0" fmla="*/ 281531 h 4090355"/>
                  <a:gd name="connsiteX1" fmla="*/ 1118394 w 5284400"/>
                  <a:gd name="connsiteY1" fmla="*/ 47614 h 4090355"/>
                  <a:gd name="connsiteX2" fmla="*/ 2287976 w 5284400"/>
                  <a:gd name="connsiteY2" fmla="*/ 5084 h 4090355"/>
                  <a:gd name="connsiteX3" fmla="*/ 3755269 w 5284400"/>
                  <a:gd name="connsiteY3" fmla="*/ 122043 h 4090355"/>
                  <a:gd name="connsiteX4" fmla="*/ 5105604 w 5284400"/>
                  <a:gd name="connsiteY4" fmla="*/ 643038 h 4090355"/>
                  <a:gd name="connsiteX5" fmla="*/ 5143493 w 5284400"/>
                  <a:gd name="connsiteY5" fmla="*/ 1195933 h 4090355"/>
                  <a:gd name="connsiteX6" fmla="*/ 5283622 w 5284400"/>
                  <a:gd name="connsiteY6" fmla="*/ 1770088 h 4090355"/>
                  <a:gd name="connsiteX7" fmla="*/ 5073706 w 5284400"/>
                  <a:gd name="connsiteY7" fmla="*/ 3577624 h 4090355"/>
                  <a:gd name="connsiteX8" fmla="*/ 3787168 w 5284400"/>
                  <a:gd name="connsiteY8" fmla="*/ 3917865 h 4090355"/>
                  <a:gd name="connsiteX9" fmla="*/ 2287978 w 5284400"/>
                  <a:gd name="connsiteY9" fmla="*/ 4056088 h 4090355"/>
                  <a:gd name="connsiteX10" fmla="*/ 1182190 w 5284400"/>
                  <a:gd name="connsiteY10" fmla="*/ 4077353 h 4090355"/>
                  <a:gd name="connsiteX11" fmla="*/ 55138 w 5284400"/>
                  <a:gd name="connsiteY11" fmla="*/ 3885968 h 4090355"/>
                  <a:gd name="connsiteX12" fmla="*/ 172097 w 5284400"/>
                  <a:gd name="connsiteY12" fmla="*/ 2801447 h 4090355"/>
                  <a:gd name="connsiteX13" fmla="*/ 118934 w 5284400"/>
                  <a:gd name="connsiteY13" fmla="*/ 1483010 h 4090355"/>
                  <a:gd name="connsiteX14" fmla="*/ 44507 w 5284400"/>
                  <a:gd name="connsiteY14" fmla="*/ 281531 h 4090355"/>
                  <a:gd name="connsiteX0" fmla="*/ 44507 w 5305346"/>
                  <a:gd name="connsiteY0" fmla="*/ 281531 h 4090355"/>
                  <a:gd name="connsiteX1" fmla="*/ 1118394 w 5305346"/>
                  <a:gd name="connsiteY1" fmla="*/ 47614 h 4090355"/>
                  <a:gd name="connsiteX2" fmla="*/ 2287976 w 5305346"/>
                  <a:gd name="connsiteY2" fmla="*/ 5084 h 4090355"/>
                  <a:gd name="connsiteX3" fmla="*/ 3755269 w 5305346"/>
                  <a:gd name="connsiteY3" fmla="*/ 122043 h 4090355"/>
                  <a:gd name="connsiteX4" fmla="*/ 5105604 w 5305346"/>
                  <a:gd name="connsiteY4" fmla="*/ 643038 h 4090355"/>
                  <a:gd name="connsiteX5" fmla="*/ 5143493 w 5305346"/>
                  <a:gd name="connsiteY5" fmla="*/ 1195933 h 4090355"/>
                  <a:gd name="connsiteX6" fmla="*/ 5304676 w 5305346"/>
                  <a:gd name="connsiteY6" fmla="*/ 2110330 h 4090355"/>
                  <a:gd name="connsiteX7" fmla="*/ 5073706 w 5305346"/>
                  <a:gd name="connsiteY7" fmla="*/ 3577624 h 4090355"/>
                  <a:gd name="connsiteX8" fmla="*/ 3787168 w 5305346"/>
                  <a:gd name="connsiteY8" fmla="*/ 3917865 h 4090355"/>
                  <a:gd name="connsiteX9" fmla="*/ 2287978 w 5305346"/>
                  <a:gd name="connsiteY9" fmla="*/ 4056088 h 4090355"/>
                  <a:gd name="connsiteX10" fmla="*/ 1182190 w 5305346"/>
                  <a:gd name="connsiteY10" fmla="*/ 4077353 h 4090355"/>
                  <a:gd name="connsiteX11" fmla="*/ 55138 w 5305346"/>
                  <a:gd name="connsiteY11" fmla="*/ 3885968 h 4090355"/>
                  <a:gd name="connsiteX12" fmla="*/ 172097 w 5305346"/>
                  <a:gd name="connsiteY12" fmla="*/ 2801447 h 4090355"/>
                  <a:gd name="connsiteX13" fmla="*/ 118934 w 5305346"/>
                  <a:gd name="connsiteY13" fmla="*/ 1483010 h 4090355"/>
                  <a:gd name="connsiteX14" fmla="*/ 44507 w 5305346"/>
                  <a:gd name="connsiteY14" fmla="*/ 281531 h 4090355"/>
                  <a:gd name="connsiteX0" fmla="*/ 44507 w 5311338"/>
                  <a:gd name="connsiteY0" fmla="*/ 281531 h 4090355"/>
                  <a:gd name="connsiteX1" fmla="*/ 1118394 w 5311338"/>
                  <a:gd name="connsiteY1" fmla="*/ 47614 h 4090355"/>
                  <a:gd name="connsiteX2" fmla="*/ 2287976 w 5311338"/>
                  <a:gd name="connsiteY2" fmla="*/ 5084 h 4090355"/>
                  <a:gd name="connsiteX3" fmla="*/ 3755269 w 5311338"/>
                  <a:gd name="connsiteY3" fmla="*/ 122043 h 4090355"/>
                  <a:gd name="connsiteX4" fmla="*/ 5105604 w 5311338"/>
                  <a:gd name="connsiteY4" fmla="*/ 643038 h 4090355"/>
                  <a:gd name="connsiteX5" fmla="*/ 5238239 w 5311338"/>
                  <a:gd name="connsiteY5" fmla="*/ 1397952 h 4090355"/>
                  <a:gd name="connsiteX6" fmla="*/ 5304676 w 5311338"/>
                  <a:gd name="connsiteY6" fmla="*/ 2110330 h 4090355"/>
                  <a:gd name="connsiteX7" fmla="*/ 5073706 w 5311338"/>
                  <a:gd name="connsiteY7" fmla="*/ 3577624 h 4090355"/>
                  <a:gd name="connsiteX8" fmla="*/ 3787168 w 5311338"/>
                  <a:gd name="connsiteY8" fmla="*/ 3917865 h 4090355"/>
                  <a:gd name="connsiteX9" fmla="*/ 2287978 w 5311338"/>
                  <a:gd name="connsiteY9" fmla="*/ 4056088 h 4090355"/>
                  <a:gd name="connsiteX10" fmla="*/ 1182190 w 5311338"/>
                  <a:gd name="connsiteY10" fmla="*/ 4077353 h 4090355"/>
                  <a:gd name="connsiteX11" fmla="*/ 55138 w 5311338"/>
                  <a:gd name="connsiteY11" fmla="*/ 3885968 h 4090355"/>
                  <a:gd name="connsiteX12" fmla="*/ 172097 w 5311338"/>
                  <a:gd name="connsiteY12" fmla="*/ 2801447 h 4090355"/>
                  <a:gd name="connsiteX13" fmla="*/ 118934 w 5311338"/>
                  <a:gd name="connsiteY13" fmla="*/ 1483010 h 4090355"/>
                  <a:gd name="connsiteX14" fmla="*/ 44507 w 5311338"/>
                  <a:gd name="connsiteY14" fmla="*/ 281531 h 4090355"/>
                  <a:gd name="connsiteX0" fmla="*/ 44507 w 5311338"/>
                  <a:gd name="connsiteY0" fmla="*/ 281531 h 4090355"/>
                  <a:gd name="connsiteX1" fmla="*/ 1118394 w 5311338"/>
                  <a:gd name="connsiteY1" fmla="*/ 47614 h 4090355"/>
                  <a:gd name="connsiteX2" fmla="*/ 2287976 w 5311338"/>
                  <a:gd name="connsiteY2" fmla="*/ 5084 h 4090355"/>
                  <a:gd name="connsiteX3" fmla="*/ 3755269 w 5311338"/>
                  <a:gd name="connsiteY3" fmla="*/ 122043 h 4090355"/>
                  <a:gd name="connsiteX4" fmla="*/ 5158241 w 5311338"/>
                  <a:gd name="connsiteY4" fmla="*/ 717466 h 4090355"/>
                  <a:gd name="connsiteX5" fmla="*/ 5238239 w 5311338"/>
                  <a:gd name="connsiteY5" fmla="*/ 1397952 h 4090355"/>
                  <a:gd name="connsiteX6" fmla="*/ 5304676 w 5311338"/>
                  <a:gd name="connsiteY6" fmla="*/ 2110330 h 4090355"/>
                  <a:gd name="connsiteX7" fmla="*/ 5073706 w 5311338"/>
                  <a:gd name="connsiteY7" fmla="*/ 3577624 h 4090355"/>
                  <a:gd name="connsiteX8" fmla="*/ 3787168 w 5311338"/>
                  <a:gd name="connsiteY8" fmla="*/ 3917865 h 4090355"/>
                  <a:gd name="connsiteX9" fmla="*/ 2287978 w 5311338"/>
                  <a:gd name="connsiteY9" fmla="*/ 4056088 h 4090355"/>
                  <a:gd name="connsiteX10" fmla="*/ 1182190 w 5311338"/>
                  <a:gd name="connsiteY10" fmla="*/ 4077353 h 4090355"/>
                  <a:gd name="connsiteX11" fmla="*/ 55138 w 5311338"/>
                  <a:gd name="connsiteY11" fmla="*/ 3885968 h 4090355"/>
                  <a:gd name="connsiteX12" fmla="*/ 172097 w 5311338"/>
                  <a:gd name="connsiteY12" fmla="*/ 2801447 h 4090355"/>
                  <a:gd name="connsiteX13" fmla="*/ 118934 w 5311338"/>
                  <a:gd name="connsiteY13" fmla="*/ 1483010 h 4090355"/>
                  <a:gd name="connsiteX14" fmla="*/ 44507 w 5311338"/>
                  <a:gd name="connsiteY14" fmla="*/ 281531 h 4090355"/>
                  <a:gd name="connsiteX0" fmla="*/ 44507 w 5311338"/>
                  <a:gd name="connsiteY0" fmla="*/ 281531 h 4090355"/>
                  <a:gd name="connsiteX1" fmla="*/ 1118394 w 5311338"/>
                  <a:gd name="connsiteY1" fmla="*/ 47614 h 4090355"/>
                  <a:gd name="connsiteX2" fmla="*/ 2287976 w 5311338"/>
                  <a:gd name="connsiteY2" fmla="*/ 5084 h 4090355"/>
                  <a:gd name="connsiteX3" fmla="*/ 3755269 w 5311338"/>
                  <a:gd name="connsiteY3" fmla="*/ 122043 h 4090355"/>
                  <a:gd name="connsiteX4" fmla="*/ 5158241 w 5311338"/>
                  <a:gd name="connsiteY4" fmla="*/ 717466 h 4090355"/>
                  <a:gd name="connsiteX5" fmla="*/ 5238239 w 5311338"/>
                  <a:gd name="connsiteY5" fmla="*/ 1397952 h 4090355"/>
                  <a:gd name="connsiteX6" fmla="*/ 5304676 w 5311338"/>
                  <a:gd name="connsiteY6" fmla="*/ 2110330 h 4090355"/>
                  <a:gd name="connsiteX7" fmla="*/ 5073706 w 5311338"/>
                  <a:gd name="connsiteY7" fmla="*/ 3577624 h 4090355"/>
                  <a:gd name="connsiteX8" fmla="*/ 3787168 w 5311338"/>
                  <a:gd name="connsiteY8" fmla="*/ 3917865 h 4090355"/>
                  <a:gd name="connsiteX9" fmla="*/ 2287978 w 5311338"/>
                  <a:gd name="connsiteY9" fmla="*/ 4056088 h 4090355"/>
                  <a:gd name="connsiteX10" fmla="*/ 1182190 w 5311338"/>
                  <a:gd name="connsiteY10" fmla="*/ 4077353 h 4090355"/>
                  <a:gd name="connsiteX11" fmla="*/ 55138 w 5311338"/>
                  <a:gd name="connsiteY11" fmla="*/ 3885968 h 4090355"/>
                  <a:gd name="connsiteX12" fmla="*/ 172097 w 5311338"/>
                  <a:gd name="connsiteY12" fmla="*/ 2801447 h 4090355"/>
                  <a:gd name="connsiteX13" fmla="*/ 118934 w 5311338"/>
                  <a:gd name="connsiteY13" fmla="*/ 1483010 h 4090355"/>
                  <a:gd name="connsiteX14" fmla="*/ 44507 w 5311338"/>
                  <a:gd name="connsiteY14" fmla="*/ 281531 h 4090355"/>
                  <a:gd name="connsiteX0" fmla="*/ 44507 w 5311338"/>
                  <a:gd name="connsiteY0" fmla="*/ 281531 h 4090355"/>
                  <a:gd name="connsiteX1" fmla="*/ 1118394 w 5311338"/>
                  <a:gd name="connsiteY1" fmla="*/ 47614 h 4090355"/>
                  <a:gd name="connsiteX2" fmla="*/ 2287976 w 5311338"/>
                  <a:gd name="connsiteY2" fmla="*/ 5084 h 4090355"/>
                  <a:gd name="connsiteX3" fmla="*/ 3755269 w 5311338"/>
                  <a:gd name="connsiteY3" fmla="*/ 122043 h 4090355"/>
                  <a:gd name="connsiteX4" fmla="*/ 5158241 w 5311338"/>
                  <a:gd name="connsiteY4" fmla="*/ 717466 h 4090355"/>
                  <a:gd name="connsiteX5" fmla="*/ 5238239 w 5311338"/>
                  <a:gd name="connsiteY5" fmla="*/ 1397952 h 4090355"/>
                  <a:gd name="connsiteX6" fmla="*/ 5304676 w 5311338"/>
                  <a:gd name="connsiteY6" fmla="*/ 2110330 h 4090355"/>
                  <a:gd name="connsiteX7" fmla="*/ 5073706 w 5311338"/>
                  <a:gd name="connsiteY7" fmla="*/ 3577624 h 4090355"/>
                  <a:gd name="connsiteX8" fmla="*/ 3787168 w 5311338"/>
                  <a:gd name="connsiteY8" fmla="*/ 3917865 h 4090355"/>
                  <a:gd name="connsiteX9" fmla="*/ 2287978 w 5311338"/>
                  <a:gd name="connsiteY9" fmla="*/ 4056088 h 4090355"/>
                  <a:gd name="connsiteX10" fmla="*/ 1182190 w 5311338"/>
                  <a:gd name="connsiteY10" fmla="*/ 4077353 h 4090355"/>
                  <a:gd name="connsiteX11" fmla="*/ 55138 w 5311338"/>
                  <a:gd name="connsiteY11" fmla="*/ 3885968 h 4090355"/>
                  <a:gd name="connsiteX12" fmla="*/ 172097 w 5311338"/>
                  <a:gd name="connsiteY12" fmla="*/ 2801447 h 4090355"/>
                  <a:gd name="connsiteX13" fmla="*/ 118934 w 5311338"/>
                  <a:gd name="connsiteY13" fmla="*/ 1483010 h 4090355"/>
                  <a:gd name="connsiteX14" fmla="*/ 44507 w 5311338"/>
                  <a:gd name="connsiteY14" fmla="*/ 281531 h 4090355"/>
                  <a:gd name="connsiteX0" fmla="*/ 44507 w 5308999"/>
                  <a:gd name="connsiteY0" fmla="*/ 281531 h 4090355"/>
                  <a:gd name="connsiteX1" fmla="*/ 1118394 w 5308999"/>
                  <a:gd name="connsiteY1" fmla="*/ 47614 h 4090355"/>
                  <a:gd name="connsiteX2" fmla="*/ 2287976 w 5308999"/>
                  <a:gd name="connsiteY2" fmla="*/ 5084 h 4090355"/>
                  <a:gd name="connsiteX3" fmla="*/ 3755269 w 5308999"/>
                  <a:gd name="connsiteY3" fmla="*/ 122043 h 4090355"/>
                  <a:gd name="connsiteX4" fmla="*/ 5158241 w 5308999"/>
                  <a:gd name="connsiteY4" fmla="*/ 717466 h 4090355"/>
                  <a:gd name="connsiteX5" fmla="*/ 5217185 w 5308999"/>
                  <a:gd name="connsiteY5" fmla="*/ 1663766 h 4090355"/>
                  <a:gd name="connsiteX6" fmla="*/ 5304676 w 5308999"/>
                  <a:gd name="connsiteY6" fmla="*/ 2110330 h 4090355"/>
                  <a:gd name="connsiteX7" fmla="*/ 5073706 w 5308999"/>
                  <a:gd name="connsiteY7" fmla="*/ 3577624 h 4090355"/>
                  <a:gd name="connsiteX8" fmla="*/ 3787168 w 5308999"/>
                  <a:gd name="connsiteY8" fmla="*/ 3917865 h 4090355"/>
                  <a:gd name="connsiteX9" fmla="*/ 2287978 w 5308999"/>
                  <a:gd name="connsiteY9" fmla="*/ 4056088 h 4090355"/>
                  <a:gd name="connsiteX10" fmla="*/ 1182190 w 5308999"/>
                  <a:gd name="connsiteY10" fmla="*/ 4077353 h 4090355"/>
                  <a:gd name="connsiteX11" fmla="*/ 55138 w 5308999"/>
                  <a:gd name="connsiteY11" fmla="*/ 3885968 h 4090355"/>
                  <a:gd name="connsiteX12" fmla="*/ 172097 w 5308999"/>
                  <a:gd name="connsiteY12" fmla="*/ 2801447 h 4090355"/>
                  <a:gd name="connsiteX13" fmla="*/ 118934 w 5308999"/>
                  <a:gd name="connsiteY13" fmla="*/ 1483010 h 4090355"/>
                  <a:gd name="connsiteX14" fmla="*/ 44507 w 5308999"/>
                  <a:gd name="connsiteY14" fmla="*/ 281531 h 4090355"/>
                  <a:gd name="connsiteX0" fmla="*/ 44507 w 5223945"/>
                  <a:gd name="connsiteY0" fmla="*/ 281531 h 4090355"/>
                  <a:gd name="connsiteX1" fmla="*/ 1118394 w 5223945"/>
                  <a:gd name="connsiteY1" fmla="*/ 47614 h 4090355"/>
                  <a:gd name="connsiteX2" fmla="*/ 2287976 w 5223945"/>
                  <a:gd name="connsiteY2" fmla="*/ 5084 h 4090355"/>
                  <a:gd name="connsiteX3" fmla="*/ 3755269 w 5223945"/>
                  <a:gd name="connsiteY3" fmla="*/ 122043 h 4090355"/>
                  <a:gd name="connsiteX4" fmla="*/ 5158241 w 5223945"/>
                  <a:gd name="connsiteY4" fmla="*/ 717466 h 4090355"/>
                  <a:gd name="connsiteX5" fmla="*/ 5217185 w 5223945"/>
                  <a:gd name="connsiteY5" fmla="*/ 1663766 h 4090355"/>
                  <a:gd name="connsiteX6" fmla="*/ 5146767 w 5223945"/>
                  <a:gd name="connsiteY6" fmla="*/ 2546265 h 4090355"/>
                  <a:gd name="connsiteX7" fmla="*/ 5073706 w 5223945"/>
                  <a:gd name="connsiteY7" fmla="*/ 3577624 h 4090355"/>
                  <a:gd name="connsiteX8" fmla="*/ 3787168 w 5223945"/>
                  <a:gd name="connsiteY8" fmla="*/ 3917865 h 4090355"/>
                  <a:gd name="connsiteX9" fmla="*/ 2287978 w 5223945"/>
                  <a:gd name="connsiteY9" fmla="*/ 4056088 h 4090355"/>
                  <a:gd name="connsiteX10" fmla="*/ 1182190 w 5223945"/>
                  <a:gd name="connsiteY10" fmla="*/ 4077353 h 4090355"/>
                  <a:gd name="connsiteX11" fmla="*/ 55138 w 5223945"/>
                  <a:gd name="connsiteY11" fmla="*/ 3885968 h 4090355"/>
                  <a:gd name="connsiteX12" fmla="*/ 172097 w 5223945"/>
                  <a:gd name="connsiteY12" fmla="*/ 2801447 h 4090355"/>
                  <a:gd name="connsiteX13" fmla="*/ 118934 w 5223945"/>
                  <a:gd name="connsiteY13" fmla="*/ 1483010 h 4090355"/>
                  <a:gd name="connsiteX14" fmla="*/ 44507 w 5223945"/>
                  <a:gd name="connsiteY14" fmla="*/ 281531 h 4090355"/>
                  <a:gd name="connsiteX0" fmla="*/ 44507 w 5230888"/>
                  <a:gd name="connsiteY0" fmla="*/ 281531 h 4090355"/>
                  <a:gd name="connsiteX1" fmla="*/ 1118394 w 5230888"/>
                  <a:gd name="connsiteY1" fmla="*/ 47614 h 4090355"/>
                  <a:gd name="connsiteX2" fmla="*/ 2287976 w 5230888"/>
                  <a:gd name="connsiteY2" fmla="*/ 5084 h 4090355"/>
                  <a:gd name="connsiteX3" fmla="*/ 3755269 w 5230888"/>
                  <a:gd name="connsiteY3" fmla="*/ 122043 h 4090355"/>
                  <a:gd name="connsiteX4" fmla="*/ 5158241 w 5230888"/>
                  <a:gd name="connsiteY4" fmla="*/ 717466 h 4090355"/>
                  <a:gd name="connsiteX5" fmla="*/ 5217185 w 5230888"/>
                  <a:gd name="connsiteY5" fmla="*/ 1663766 h 4090355"/>
                  <a:gd name="connsiteX6" fmla="*/ 5227710 w 5230888"/>
                  <a:gd name="connsiteY6" fmla="*/ 2503737 h 4090355"/>
                  <a:gd name="connsiteX7" fmla="*/ 5146767 w 5230888"/>
                  <a:gd name="connsiteY7" fmla="*/ 2546265 h 4090355"/>
                  <a:gd name="connsiteX8" fmla="*/ 5073706 w 5230888"/>
                  <a:gd name="connsiteY8" fmla="*/ 3577624 h 4090355"/>
                  <a:gd name="connsiteX9" fmla="*/ 3787168 w 5230888"/>
                  <a:gd name="connsiteY9" fmla="*/ 3917865 h 4090355"/>
                  <a:gd name="connsiteX10" fmla="*/ 2287978 w 5230888"/>
                  <a:gd name="connsiteY10" fmla="*/ 4056088 h 4090355"/>
                  <a:gd name="connsiteX11" fmla="*/ 1182190 w 5230888"/>
                  <a:gd name="connsiteY11" fmla="*/ 4077353 h 4090355"/>
                  <a:gd name="connsiteX12" fmla="*/ 55138 w 5230888"/>
                  <a:gd name="connsiteY12" fmla="*/ 3885968 h 4090355"/>
                  <a:gd name="connsiteX13" fmla="*/ 172097 w 5230888"/>
                  <a:gd name="connsiteY13" fmla="*/ 2801447 h 4090355"/>
                  <a:gd name="connsiteX14" fmla="*/ 118934 w 5230888"/>
                  <a:gd name="connsiteY14" fmla="*/ 1483010 h 4090355"/>
                  <a:gd name="connsiteX15" fmla="*/ 44507 w 5230888"/>
                  <a:gd name="connsiteY15" fmla="*/ 281531 h 4090355"/>
                  <a:gd name="connsiteX0" fmla="*/ 44507 w 5232421"/>
                  <a:gd name="connsiteY0" fmla="*/ 281531 h 4090355"/>
                  <a:gd name="connsiteX1" fmla="*/ 1118394 w 5232421"/>
                  <a:gd name="connsiteY1" fmla="*/ 47614 h 4090355"/>
                  <a:gd name="connsiteX2" fmla="*/ 2287976 w 5232421"/>
                  <a:gd name="connsiteY2" fmla="*/ 5084 h 4090355"/>
                  <a:gd name="connsiteX3" fmla="*/ 3755269 w 5232421"/>
                  <a:gd name="connsiteY3" fmla="*/ 122043 h 4090355"/>
                  <a:gd name="connsiteX4" fmla="*/ 5158241 w 5232421"/>
                  <a:gd name="connsiteY4" fmla="*/ 717466 h 4090355"/>
                  <a:gd name="connsiteX5" fmla="*/ 5227713 w 5232421"/>
                  <a:gd name="connsiteY5" fmla="*/ 1536175 h 4090355"/>
                  <a:gd name="connsiteX6" fmla="*/ 5227710 w 5232421"/>
                  <a:gd name="connsiteY6" fmla="*/ 2503737 h 4090355"/>
                  <a:gd name="connsiteX7" fmla="*/ 5146767 w 5232421"/>
                  <a:gd name="connsiteY7" fmla="*/ 2546265 h 4090355"/>
                  <a:gd name="connsiteX8" fmla="*/ 5073706 w 5232421"/>
                  <a:gd name="connsiteY8" fmla="*/ 3577624 h 4090355"/>
                  <a:gd name="connsiteX9" fmla="*/ 3787168 w 5232421"/>
                  <a:gd name="connsiteY9" fmla="*/ 3917865 h 4090355"/>
                  <a:gd name="connsiteX10" fmla="*/ 2287978 w 5232421"/>
                  <a:gd name="connsiteY10" fmla="*/ 4056088 h 4090355"/>
                  <a:gd name="connsiteX11" fmla="*/ 1182190 w 5232421"/>
                  <a:gd name="connsiteY11" fmla="*/ 4077353 h 4090355"/>
                  <a:gd name="connsiteX12" fmla="*/ 55138 w 5232421"/>
                  <a:gd name="connsiteY12" fmla="*/ 3885968 h 4090355"/>
                  <a:gd name="connsiteX13" fmla="*/ 172097 w 5232421"/>
                  <a:gd name="connsiteY13" fmla="*/ 2801447 h 4090355"/>
                  <a:gd name="connsiteX14" fmla="*/ 118934 w 5232421"/>
                  <a:gd name="connsiteY14" fmla="*/ 1483010 h 4090355"/>
                  <a:gd name="connsiteX15" fmla="*/ 44507 w 5232421"/>
                  <a:gd name="connsiteY15" fmla="*/ 281531 h 4090355"/>
                  <a:gd name="connsiteX0" fmla="*/ 44507 w 5232421"/>
                  <a:gd name="connsiteY0" fmla="*/ 281531 h 4090355"/>
                  <a:gd name="connsiteX1" fmla="*/ 1118394 w 5232421"/>
                  <a:gd name="connsiteY1" fmla="*/ 47614 h 4090355"/>
                  <a:gd name="connsiteX2" fmla="*/ 2287976 w 5232421"/>
                  <a:gd name="connsiteY2" fmla="*/ 5084 h 4090355"/>
                  <a:gd name="connsiteX3" fmla="*/ 3755269 w 5232421"/>
                  <a:gd name="connsiteY3" fmla="*/ 122043 h 4090355"/>
                  <a:gd name="connsiteX4" fmla="*/ 5158241 w 5232421"/>
                  <a:gd name="connsiteY4" fmla="*/ 717466 h 4090355"/>
                  <a:gd name="connsiteX5" fmla="*/ 5227713 w 5232421"/>
                  <a:gd name="connsiteY5" fmla="*/ 1536175 h 4090355"/>
                  <a:gd name="connsiteX6" fmla="*/ 5227710 w 5232421"/>
                  <a:gd name="connsiteY6" fmla="*/ 2503737 h 4090355"/>
                  <a:gd name="connsiteX7" fmla="*/ 5146767 w 5232421"/>
                  <a:gd name="connsiteY7" fmla="*/ 2546265 h 4090355"/>
                  <a:gd name="connsiteX8" fmla="*/ 5073706 w 5232421"/>
                  <a:gd name="connsiteY8" fmla="*/ 3577624 h 4090355"/>
                  <a:gd name="connsiteX9" fmla="*/ 3787168 w 5232421"/>
                  <a:gd name="connsiteY9" fmla="*/ 3917865 h 4090355"/>
                  <a:gd name="connsiteX10" fmla="*/ 2287978 w 5232421"/>
                  <a:gd name="connsiteY10" fmla="*/ 4056088 h 4090355"/>
                  <a:gd name="connsiteX11" fmla="*/ 1182190 w 5232421"/>
                  <a:gd name="connsiteY11" fmla="*/ 4077353 h 4090355"/>
                  <a:gd name="connsiteX12" fmla="*/ 55138 w 5232421"/>
                  <a:gd name="connsiteY12" fmla="*/ 3885968 h 4090355"/>
                  <a:gd name="connsiteX13" fmla="*/ 172097 w 5232421"/>
                  <a:gd name="connsiteY13" fmla="*/ 2801447 h 4090355"/>
                  <a:gd name="connsiteX14" fmla="*/ 118934 w 5232421"/>
                  <a:gd name="connsiteY14" fmla="*/ 1483010 h 4090355"/>
                  <a:gd name="connsiteX15" fmla="*/ 44507 w 5232421"/>
                  <a:gd name="connsiteY15" fmla="*/ 281531 h 4090355"/>
                  <a:gd name="connsiteX0" fmla="*/ 44507 w 5228922"/>
                  <a:gd name="connsiteY0" fmla="*/ 281531 h 4090355"/>
                  <a:gd name="connsiteX1" fmla="*/ 1118394 w 5228922"/>
                  <a:gd name="connsiteY1" fmla="*/ 47614 h 4090355"/>
                  <a:gd name="connsiteX2" fmla="*/ 2287976 w 5228922"/>
                  <a:gd name="connsiteY2" fmla="*/ 5084 h 4090355"/>
                  <a:gd name="connsiteX3" fmla="*/ 3755269 w 5228922"/>
                  <a:gd name="connsiteY3" fmla="*/ 122043 h 4090355"/>
                  <a:gd name="connsiteX4" fmla="*/ 5158241 w 5228922"/>
                  <a:gd name="connsiteY4" fmla="*/ 717466 h 4090355"/>
                  <a:gd name="connsiteX5" fmla="*/ 5164549 w 5228922"/>
                  <a:gd name="connsiteY5" fmla="*/ 1536175 h 4090355"/>
                  <a:gd name="connsiteX6" fmla="*/ 5227710 w 5228922"/>
                  <a:gd name="connsiteY6" fmla="*/ 2503737 h 4090355"/>
                  <a:gd name="connsiteX7" fmla="*/ 5146767 w 5228922"/>
                  <a:gd name="connsiteY7" fmla="*/ 2546265 h 4090355"/>
                  <a:gd name="connsiteX8" fmla="*/ 5073706 w 5228922"/>
                  <a:gd name="connsiteY8" fmla="*/ 3577624 h 4090355"/>
                  <a:gd name="connsiteX9" fmla="*/ 3787168 w 5228922"/>
                  <a:gd name="connsiteY9" fmla="*/ 3917865 h 4090355"/>
                  <a:gd name="connsiteX10" fmla="*/ 2287978 w 5228922"/>
                  <a:gd name="connsiteY10" fmla="*/ 4056088 h 4090355"/>
                  <a:gd name="connsiteX11" fmla="*/ 1182190 w 5228922"/>
                  <a:gd name="connsiteY11" fmla="*/ 4077353 h 4090355"/>
                  <a:gd name="connsiteX12" fmla="*/ 55138 w 5228922"/>
                  <a:gd name="connsiteY12" fmla="*/ 3885968 h 4090355"/>
                  <a:gd name="connsiteX13" fmla="*/ 172097 w 5228922"/>
                  <a:gd name="connsiteY13" fmla="*/ 2801447 h 4090355"/>
                  <a:gd name="connsiteX14" fmla="*/ 118934 w 5228922"/>
                  <a:gd name="connsiteY14" fmla="*/ 1483010 h 4090355"/>
                  <a:gd name="connsiteX15" fmla="*/ 44507 w 5228922"/>
                  <a:gd name="connsiteY15" fmla="*/ 281531 h 4090355"/>
                  <a:gd name="connsiteX0" fmla="*/ 44507 w 5228922"/>
                  <a:gd name="connsiteY0" fmla="*/ 281531 h 4090355"/>
                  <a:gd name="connsiteX1" fmla="*/ 1118394 w 5228922"/>
                  <a:gd name="connsiteY1" fmla="*/ 47614 h 4090355"/>
                  <a:gd name="connsiteX2" fmla="*/ 2287976 w 5228922"/>
                  <a:gd name="connsiteY2" fmla="*/ 5084 h 4090355"/>
                  <a:gd name="connsiteX3" fmla="*/ 3755269 w 5228922"/>
                  <a:gd name="connsiteY3" fmla="*/ 122043 h 4090355"/>
                  <a:gd name="connsiteX4" fmla="*/ 5158241 w 5228922"/>
                  <a:gd name="connsiteY4" fmla="*/ 717466 h 4090355"/>
                  <a:gd name="connsiteX5" fmla="*/ 5164549 w 5228922"/>
                  <a:gd name="connsiteY5" fmla="*/ 1536175 h 4090355"/>
                  <a:gd name="connsiteX6" fmla="*/ 5227710 w 5228922"/>
                  <a:gd name="connsiteY6" fmla="*/ 2503737 h 4090355"/>
                  <a:gd name="connsiteX7" fmla="*/ 5146768 w 5228922"/>
                  <a:gd name="connsiteY7" fmla="*/ 3194852 h 4090355"/>
                  <a:gd name="connsiteX8" fmla="*/ 5073706 w 5228922"/>
                  <a:gd name="connsiteY8" fmla="*/ 3577624 h 4090355"/>
                  <a:gd name="connsiteX9" fmla="*/ 3787168 w 5228922"/>
                  <a:gd name="connsiteY9" fmla="*/ 3917865 h 4090355"/>
                  <a:gd name="connsiteX10" fmla="*/ 2287978 w 5228922"/>
                  <a:gd name="connsiteY10" fmla="*/ 4056088 h 4090355"/>
                  <a:gd name="connsiteX11" fmla="*/ 1182190 w 5228922"/>
                  <a:gd name="connsiteY11" fmla="*/ 4077353 h 4090355"/>
                  <a:gd name="connsiteX12" fmla="*/ 55138 w 5228922"/>
                  <a:gd name="connsiteY12" fmla="*/ 3885968 h 4090355"/>
                  <a:gd name="connsiteX13" fmla="*/ 172097 w 5228922"/>
                  <a:gd name="connsiteY13" fmla="*/ 2801447 h 4090355"/>
                  <a:gd name="connsiteX14" fmla="*/ 118934 w 5228922"/>
                  <a:gd name="connsiteY14" fmla="*/ 1483010 h 4090355"/>
                  <a:gd name="connsiteX15" fmla="*/ 44507 w 5228922"/>
                  <a:gd name="connsiteY15" fmla="*/ 281531 h 4090355"/>
                  <a:gd name="connsiteX0" fmla="*/ 44507 w 5178251"/>
                  <a:gd name="connsiteY0" fmla="*/ 281531 h 4090355"/>
                  <a:gd name="connsiteX1" fmla="*/ 1118394 w 5178251"/>
                  <a:gd name="connsiteY1" fmla="*/ 47614 h 4090355"/>
                  <a:gd name="connsiteX2" fmla="*/ 2287976 w 5178251"/>
                  <a:gd name="connsiteY2" fmla="*/ 5084 h 4090355"/>
                  <a:gd name="connsiteX3" fmla="*/ 3755269 w 5178251"/>
                  <a:gd name="connsiteY3" fmla="*/ 122043 h 4090355"/>
                  <a:gd name="connsiteX4" fmla="*/ 5158241 w 5178251"/>
                  <a:gd name="connsiteY4" fmla="*/ 717466 h 4090355"/>
                  <a:gd name="connsiteX5" fmla="*/ 5164549 w 5178251"/>
                  <a:gd name="connsiteY5" fmla="*/ 1536175 h 4090355"/>
                  <a:gd name="connsiteX6" fmla="*/ 5175073 w 5178251"/>
                  <a:gd name="connsiteY6" fmla="*/ 2386779 h 4090355"/>
                  <a:gd name="connsiteX7" fmla="*/ 5146768 w 5178251"/>
                  <a:gd name="connsiteY7" fmla="*/ 3194852 h 4090355"/>
                  <a:gd name="connsiteX8" fmla="*/ 5073706 w 5178251"/>
                  <a:gd name="connsiteY8" fmla="*/ 3577624 h 4090355"/>
                  <a:gd name="connsiteX9" fmla="*/ 3787168 w 5178251"/>
                  <a:gd name="connsiteY9" fmla="*/ 3917865 h 4090355"/>
                  <a:gd name="connsiteX10" fmla="*/ 2287978 w 5178251"/>
                  <a:gd name="connsiteY10" fmla="*/ 4056088 h 4090355"/>
                  <a:gd name="connsiteX11" fmla="*/ 1182190 w 5178251"/>
                  <a:gd name="connsiteY11" fmla="*/ 4077353 h 4090355"/>
                  <a:gd name="connsiteX12" fmla="*/ 55138 w 5178251"/>
                  <a:gd name="connsiteY12" fmla="*/ 3885968 h 4090355"/>
                  <a:gd name="connsiteX13" fmla="*/ 172097 w 5178251"/>
                  <a:gd name="connsiteY13" fmla="*/ 2801447 h 4090355"/>
                  <a:gd name="connsiteX14" fmla="*/ 118934 w 5178251"/>
                  <a:gd name="connsiteY14" fmla="*/ 1483010 h 4090355"/>
                  <a:gd name="connsiteX15" fmla="*/ 44507 w 5178251"/>
                  <a:gd name="connsiteY15" fmla="*/ 281531 h 4090355"/>
                  <a:gd name="connsiteX0" fmla="*/ 44507 w 5175073"/>
                  <a:gd name="connsiteY0" fmla="*/ 281531 h 4090355"/>
                  <a:gd name="connsiteX1" fmla="*/ 1118394 w 5175073"/>
                  <a:gd name="connsiteY1" fmla="*/ 47614 h 4090355"/>
                  <a:gd name="connsiteX2" fmla="*/ 2287976 w 5175073"/>
                  <a:gd name="connsiteY2" fmla="*/ 5084 h 4090355"/>
                  <a:gd name="connsiteX3" fmla="*/ 3755269 w 5175073"/>
                  <a:gd name="connsiteY3" fmla="*/ 122043 h 4090355"/>
                  <a:gd name="connsiteX4" fmla="*/ 5158241 w 5175073"/>
                  <a:gd name="connsiteY4" fmla="*/ 717466 h 4090355"/>
                  <a:gd name="connsiteX5" fmla="*/ 5164549 w 5175073"/>
                  <a:gd name="connsiteY5" fmla="*/ 1536175 h 4090355"/>
                  <a:gd name="connsiteX6" fmla="*/ 5175073 w 5175073"/>
                  <a:gd name="connsiteY6" fmla="*/ 2386779 h 4090355"/>
                  <a:gd name="connsiteX7" fmla="*/ 5146768 w 5175073"/>
                  <a:gd name="connsiteY7" fmla="*/ 3194852 h 4090355"/>
                  <a:gd name="connsiteX8" fmla="*/ 5073706 w 5175073"/>
                  <a:gd name="connsiteY8" fmla="*/ 3577624 h 4090355"/>
                  <a:gd name="connsiteX9" fmla="*/ 3787168 w 5175073"/>
                  <a:gd name="connsiteY9" fmla="*/ 3917865 h 4090355"/>
                  <a:gd name="connsiteX10" fmla="*/ 2287978 w 5175073"/>
                  <a:gd name="connsiteY10" fmla="*/ 4056088 h 4090355"/>
                  <a:gd name="connsiteX11" fmla="*/ 1182190 w 5175073"/>
                  <a:gd name="connsiteY11" fmla="*/ 4077353 h 4090355"/>
                  <a:gd name="connsiteX12" fmla="*/ 55138 w 5175073"/>
                  <a:gd name="connsiteY12" fmla="*/ 3885968 h 4090355"/>
                  <a:gd name="connsiteX13" fmla="*/ 172097 w 5175073"/>
                  <a:gd name="connsiteY13" fmla="*/ 2801447 h 4090355"/>
                  <a:gd name="connsiteX14" fmla="*/ 118934 w 5175073"/>
                  <a:gd name="connsiteY14" fmla="*/ 1483010 h 4090355"/>
                  <a:gd name="connsiteX15" fmla="*/ 44507 w 5175073"/>
                  <a:gd name="connsiteY15" fmla="*/ 281531 h 4090355"/>
                  <a:gd name="connsiteX0" fmla="*/ 44507 w 5175073"/>
                  <a:gd name="connsiteY0" fmla="*/ 281531 h 4090355"/>
                  <a:gd name="connsiteX1" fmla="*/ 1118394 w 5175073"/>
                  <a:gd name="connsiteY1" fmla="*/ 47614 h 4090355"/>
                  <a:gd name="connsiteX2" fmla="*/ 2287976 w 5175073"/>
                  <a:gd name="connsiteY2" fmla="*/ 5084 h 4090355"/>
                  <a:gd name="connsiteX3" fmla="*/ 3755269 w 5175073"/>
                  <a:gd name="connsiteY3" fmla="*/ 122043 h 4090355"/>
                  <a:gd name="connsiteX4" fmla="*/ 5158241 w 5175073"/>
                  <a:gd name="connsiteY4" fmla="*/ 717466 h 4090355"/>
                  <a:gd name="connsiteX5" fmla="*/ 5164549 w 5175073"/>
                  <a:gd name="connsiteY5" fmla="*/ 1536175 h 4090355"/>
                  <a:gd name="connsiteX6" fmla="*/ 5175073 w 5175073"/>
                  <a:gd name="connsiteY6" fmla="*/ 2386779 h 4090355"/>
                  <a:gd name="connsiteX7" fmla="*/ 5146768 w 5175073"/>
                  <a:gd name="connsiteY7" fmla="*/ 3194852 h 4090355"/>
                  <a:gd name="connsiteX8" fmla="*/ 5073706 w 5175073"/>
                  <a:gd name="connsiteY8" fmla="*/ 3577624 h 4090355"/>
                  <a:gd name="connsiteX9" fmla="*/ 3787168 w 5175073"/>
                  <a:gd name="connsiteY9" fmla="*/ 3917865 h 4090355"/>
                  <a:gd name="connsiteX10" fmla="*/ 2287978 w 5175073"/>
                  <a:gd name="connsiteY10" fmla="*/ 4056088 h 4090355"/>
                  <a:gd name="connsiteX11" fmla="*/ 1182190 w 5175073"/>
                  <a:gd name="connsiteY11" fmla="*/ 4077353 h 4090355"/>
                  <a:gd name="connsiteX12" fmla="*/ 55138 w 5175073"/>
                  <a:gd name="connsiteY12" fmla="*/ 3885968 h 4090355"/>
                  <a:gd name="connsiteX13" fmla="*/ 172097 w 5175073"/>
                  <a:gd name="connsiteY13" fmla="*/ 2801447 h 4090355"/>
                  <a:gd name="connsiteX14" fmla="*/ 118934 w 5175073"/>
                  <a:gd name="connsiteY14" fmla="*/ 1483010 h 4090355"/>
                  <a:gd name="connsiteX15" fmla="*/ 44507 w 5175073"/>
                  <a:gd name="connsiteY15" fmla="*/ 281531 h 4090355"/>
                  <a:gd name="connsiteX0" fmla="*/ 44507 w 5175073"/>
                  <a:gd name="connsiteY0" fmla="*/ 281531 h 4090355"/>
                  <a:gd name="connsiteX1" fmla="*/ 1118394 w 5175073"/>
                  <a:gd name="connsiteY1" fmla="*/ 47614 h 4090355"/>
                  <a:gd name="connsiteX2" fmla="*/ 2287976 w 5175073"/>
                  <a:gd name="connsiteY2" fmla="*/ 5084 h 4090355"/>
                  <a:gd name="connsiteX3" fmla="*/ 3755269 w 5175073"/>
                  <a:gd name="connsiteY3" fmla="*/ 122043 h 4090355"/>
                  <a:gd name="connsiteX4" fmla="*/ 5158241 w 5175073"/>
                  <a:gd name="connsiteY4" fmla="*/ 717466 h 4090355"/>
                  <a:gd name="connsiteX5" fmla="*/ 5164549 w 5175073"/>
                  <a:gd name="connsiteY5" fmla="*/ 1536175 h 4090355"/>
                  <a:gd name="connsiteX6" fmla="*/ 5175073 w 5175073"/>
                  <a:gd name="connsiteY6" fmla="*/ 2386779 h 4090355"/>
                  <a:gd name="connsiteX7" fmla="*/ 5146768 w 5175073"/>
                  <a:gd name="connsiteY7" fmla="*/ 3194852 h 4090355"/>
                  <a:gd name="connsiteX8" fmla="*/ 5073706 w 5175073"/>
                  <a:gd name="connsiteY8" fmla="*/ 3577624 h 4090355"/>
                  <a:gd name="connsiteX9" fmla="*/ 3787168 w 5175073"/>
                  <a:gd name="connsiteY9" fmla="*/ 3917865 h 4090355"/>
                  <a:gd name="connsiteX10" fmla="*/ 2287978 w 5175073"/>
                  <a:gd name="connsiteY10" fmla="*/ 4056088 h 4090355"/>
                  <a:gd name="connsiteX11" fmla="*/ 1182190 w 5175073"/>
                  <a:gd name="connsiteY11" fmla="*/ 4077353 h 4090355"/>
                  <a:gd name="connsiteX12" fmla="*/ 55138 w 5175073"/>
                  <a:gd name="connsiteY12" fmla="*/ 3885968 h 4090355"/>
                  <a:gd name="connsiteX13" fmla="*/ 172097 w 5175073"/>
                  <a:gd name="connsiteY13" fmla="*/ 2801447 h 4090355"/>
                  <a:gd name="connsiteX14" fmla="*/ 118934 w 5175073"/>
                  <a:gd name="connsiteY14" fmla="*/ 1483010 h 4090355"/>
                  <a:gd name="connsiteX15" fmla="*/ 44507 w 5175073"/>
                  <a:gd name="connsiteY15" fmla="*/ 281531 h 4090355"/>
                  <a:gd name="connsiteX0" fmla="*/ 44507 w 5175073"/>
                  <a:gd name="connsiteY0" fmla="*/ 281531 h 4090355"/>
                  <a:gd name="connsiteX1" fmla="*/ 1118394 w 5175073"/>
                  <a:gd name="connsiteY1" fmla="*/ 47614 h 4090355"/>
                  <a:gd name="connsiteX2" fmla="*/ 2287976 w 5175073"/>
                  <a:gd name="connsiteY2" fmla="*/ 5084 h 4090355"/>
                  <a:gd name="connsiteX3" fmla="*/ 3755269 w 5175073"/>
                  <a:gd name="connsiteY3" fmla="*/ 122043 h 4090355"/>
                  <a:gd name="connsiteX4" fmla="*/ 5158241 w 5175073"/>
                  <a:gd name="connsiteY4" fmla="*/ 717466 h 4090355"/>
                  <a:gd name="connsiteX5" fmla="*/ 5164549 w 5175073"/>
                  <a:gd name="connsiteY5" fmla="*/ 1536175 h 4090355"/>
                  <a:gd name="connsiteX6" fmla="*/ 5175073 w 5175073"/>
                  <a:gd name="connsiteY6" fmla="*/ 2386779 h 4090355"/>
                  <a:gd name="connsiteX7" fmla="*/ 5146768 w 5175073"/>
                  <a:gd name="connsiteY7" fmla="*/ 3194852 h 4090355"/>
                  <a:gd name="connsiteX8" fmla="*/ 5073706 w 5175073"/>
                  <a:gd name="connsiteY8" fmla="*/ 3577624 h 4090355"/>
                  <a:gd name="connsiteX9" fmla="*/ 3787168 w 5175073"/>
                  <a:gd name="connsiteY9" fmla="*/ 3917865 h 4090355"/>
                  <a:gd name="connsiteX10" fmla="*/ 2287978 w 5175073"/>
                  <a:gd name="connsiteY10" fmla="*/ 4056088 h 4090355"/>
                  <a:gd name="connsiteX11" fmla="*/ 1182190 w 5175073"/>
                  <a:gd name="connsiteY11" fmla="*/ 4077353 h 4090355"/>
                  <a:gd name="connsiteX12" fmla="*/ 55138 w 5175073"/>
                  <a:gd name="connsiteY12" fmla="*/ 3885968 h 4090355"/>
                  <a:gd name="connsiteX13" fmla="*/ 172097 w 5175073"/>
                  <a:gd name="connsiteY13" fmla="*/ 2801447 h 4090355"/>
                  <a:gd name="connsiteX14" fmla="*/ 118934 w 5175073"/>
                  <a:gd name="connsiteY14" fmla="*/ 1483010 h 4090355"/>
                  <a:gd name="connsiteX15" fmla="*/ 44507 w 5175073"/>
                  <a:gd name="connsiteY15" fmla="*/ 281531 h 4090355"/>
                  <a:gd name="connsiteX0" fmla="*/ 44507 w 5285530"/>
                  <a:gd name="connsiteY0" fmla="*/ 281531 h 4090355"/>
                  <a:gd name="connsiteX1" fmla="*/ 1118394 w 5285530"/>
                  <a:gd name="connsiteY1" fmla="*/ 47614 h 4090355"/>
                  <a:gd name="connsiteX2" fmla="*/ 2287976 w 5285530"/>
                  <a:gd name="connsiteY2" fmla="*/ 5084 h 4090355"/>
                  <a:gd name="connsiteX3" fmla="*/ 3755269 w 5285530"/>
                  <a:gd name="connsiteY3" fmla="*/ 122043 h 4090355"/>
                  <a:gd name="connsiteX4" fmla="*/ 5158241 w 5285530"/>
                  <a:gd name="connsiteY4" fmla="*/ 717466 h 4090355"/>
                  <a:gd name="connsiteX5" fmla="*/ 5164549 w 5285530"/>
                  <a:gd name="connsiteY5" fmla="*/ 1536175 h 4090355"/>
                  <a:gd name="connsiteX6" fmla="*/ 5175073 w 5285530"/>
                  <a:gd name="connsiteY6" fmla="*/ 2386779 h 4090355"/>
                  <a:gd name="connsiteX7" fmla="*/ 5146768 w 5285530"/>
                  <a:gd name="connsiteY7" fmla="*/ 3194852 h 4090355"/>
                  <a:gd name="connsiteX8" fmla="*/ 5073706 w 5285530"/>
                  <a:gd name="connsiteY8" fmla="*/ 3577624 h 4090355"/>
                  <a:gd name="connsiteX9" fmla="*/ 3787168 w 5285530"/>
                  <a:gd name="connsiteY9" fmla="*/ 3917865 h 4090355"/>
                  <a:gd name="connsiteX10" fmla="*/ 2287978 w 5285530"/>
                  <a:gd name="connsiteY10" fmla="*/ 4056088 h 4090355"/>
                  <a:gd name="connsiteX11" fmla="*/ 1182190 w 5285530"/>
                  <a:gd name="connsiteY11" fmla="*/ 4077353 h 4090355"/>
                  <a:gd name="connsiteX12" fmla="*/ 55138 w 5285530"/>
                  <a:gd name="connsiteY12" fmla="*/ 3885968 h 4090355"/>
                  <a:gd name="connsiteX13" fmla="*/ 172097 w 5285530"/>
                  <a:gd name="connsiteY13" fmla="*/ 2801447 h 4090355"/>
                  <a:gd name="connsiteX14" fmla="*/ 118934 w 5285530"/>
                  <a:gd name="connsiteY14" fmla="*/ 1483010 h 4090355"/>
                  <a:gd name="connsiteX15" fmla="*/ 44507 w 5285530"/>
                  <a:gd name="connsiteY15" fmla="*/ 281531 h 4090355"/>
                  <a:gd name="connsiteX0" fmla="*/ 44507 w 5206226"/>
                  <a:gd name="connsiteY0" fmla="*/ 281531 h 4090355"/>
                  <a:gd name="connsiteX1" fmla="*/ 1118394 w 5206226"/>
                  <a:gd name="connsiteY1" fmla="*/ 47614 h 4090355"/>
                  <a:gd name="connsiteX2" fmla="*/ 2287976 w 5206226"/>
                  <a:gd name="connsiteY2" fmla="*/ 5084 h 4090355"/>
                  <a:gd name="connsiteX3" fmla="*/ 3755269 w 5206226"/>
                  <a:gd name="connsiteY3" fmla="*/ 122043 h 4090355"/>
                  <a:gd name="connsiteX4" fmla="*/ 5158241 w 5206226"/>
                  <a:gd name="connsiteY4" fmla="*/ 717466 h 4090355"/>
                  <a:gd name="connsiteX5" fmla="*/ 5164549 w 5206226"/>
                  <a:gd name="connsiteY5" fmla="*/ 1536175 h 4090355"/>
                  <a:gd name="connsiteX6" fmla="*/ 5175073 w 5206226"/>
                  <a:gd name="connsiteY6" fmla="*/ 2386779 h 4090355"/>
                  <a:gd name="connsiteX7" fmla="*/ 5073706 w 5206226"/>
                  <a:gd name="connsiteY7" fmla="*/ 3577624 h 4090355"/>
                  <a:gd name="connsiteX8" fmla="*/ 3787168 w 5206226"/>
                  <a:gd name="connsiteY8" fmla="*/ 3917865 h 4090355"/>
                  <a:gd name="connsiteX9" fmla="*/ 2287978 w 5206226"/>
                  <a:gd name="connsiteY9" fmla="*/ 4056088 h 4090355"/>
                  <a:gd name="connsiteX10" fmla="*/ 1182190 w 5206226"/>
                  <a:gd name="connsiteY10" fmla="*/ 4077353 h 4090355"/>
                  <a:gd name="connsiteX11" fmla="*/ 55138 w 5206226"/>
                  <a:gd name="connsiteY11" fmla="*/ 3885968 h 4090355"/>
                  <a:gd name="connsiteX12" fmla="*/ 172097 w 5206226"/>
                  <a:gd name="connsiteY12" fmla="*/ 2801447 h 4090355"/>
                  <a:gd name="connsiteX13" fmla="*/ 118934 w 5206226"/>
                  <a:gd name="connsiteY13" fmla="*/ 1483010 h 4090355"/>
                  <a:gd name="connsiteX14" fmla="*/ 44507 w 5206226"/>
                  <a:gd name="connsiteY14" fmla="*/ 281531 h 4090355"/>
                  <a:gd name="connsiteX0" fmla="*/ 44507 w 5206226"/>
                  <a:gd name="connsiteY0" fmla="*/ 281531 h 4090355"/>
                  <a:gd name="connsiteX1" fmla="*/ 1118394 w 5206226"/>
                  <a:gd name="connsiteY1" fmla="*/ 47614 h 4090355"/>
                  <a:gd name="connsiteX2" fmla="*/ 2287976 w 5206226"/>
                  <a:gd name="connsiteY2" fmla="*/ 5084 h 4090355"/>
                  <a:gd name="connsiteX3" fmla="*/ 3755269 w 5206226"/>
                  <a:gd name="connsiteY3" fmla="*/ 122043 h 4090355"/>
                  <a:gd name="connsiteX4" fmla="*/ 5158241 w 5206226"/>
                  <a:gd name="connsiteY4" fmla="*/ 717466 h 4090355"/>
                  <a:gd name="connsiteX5" fmla="*/ 5164549 w 5206226"/>
                  <a:gd name="connsiteY5" fmla="*/ 1536175 h 4090355"/>
                  <a:gd name="connsiteX6" fmla="*/ 5175073 w 5206226"/>
                  <a:gd name="connsiteY6" fmla="*/ 2386779 h 4090355"/>
                  <a:gd name="connsiteX7" fmla="*/ 5073706 w 5206226"/>
                  <a:gd name="connsiteY7" fmla="*/ 3577624 h 4090355"/>
                  <a:gd name="connsiteX8" fmla="*/ 3787168 w 5206226"/>
                  <a:gd name="connsiteY8" fmla="*/ 3917865 h 4090355"/>
                  <a:gd name="connsiteX9" fmla="*/ 2287978 w 5206226"/>
                  <a:gd name="connsiteY9" fmla="*/ 4056088 h 4090355"/>
                  <a:gd name="connsiteX10" fmla="*/ 1182190 w 5206226"/>
                  <a:gd name="connsiteY10" fmla="*/ 4077353 h 4090355"/>
                  <a:gd name="connsiteX11" fmla="*/ 55138 w 5206226"/>
                  <a:gd name="connsiteY11" fmla="*/ 3885968 h 4090355"/>
                  <a:gd name="connsiteX12" fmla="*/ 172097 w 5206226"/>
                  <a:gd name="connsiteY12" fmla="*/ 2801447 h 4090355"/>
                  <a:gd name="connsiteX13" fmla="*/ 118934 w 5206226"/>
                  <a:gd name="connsiteY13" fmla="*/ 1483010 h 4090355"/>
                  <a:gd name="connsiteX14" fmla="*/ 44507 w 5206226"/>
                  <a:gd name="connsiteY14" fmla="*/ 281531 h 4090355"/>
                  <a:gd name="connsiteX0" fmla="*/ 44507 w 5206226"/>
                  <a:gd name="connsiteY0" fmla="*/ 281531 h 4090355"/>
                  <a:gd name="connsiteX1" fmla="*/ 1118394 w 5206226"/>
                  <a:gd name="connsiteY1" fmla="*/ 47614 h 4090355"/>
                  <a:gd name="connsiteX2" fmla="*/ 2287976 w 5206226"/>
                  <a:gd name="connsiteY2" fmla="*/ 5084 h 4090355"/>
                  <a:gd name="connsiteX3" fmla="*/ 3755269 w 5206226"/>
                  <a:gd name="connsiteY3" fmla="*/ 122043 h 4090355"/>
                  <a:gd name="connsiteX4" fmla="*/ 5158241 w 5206226"/>
                  <a:gd name="connsiteY4" fmla="*/ 717466 h 4090355"/>
                  <a:gd name="connsiteX5" fmla="*/ 5164549 w 5206226"/>
                  <a:gd name="connsiteY5" fmla="*/ 1536175 h 4090355"/>
                  <a:gd name="connsiteX6" fmla="*/ 5175073 w 5206226"/>
                  <a:gd name="connsiteY6" fmla="*/ 2386779 h 4090355"/>
                  <a:gd name="connsiteX7" fmla="*/ 5073706 w 5206226"/>
                  <a:gd name="connsiteY7" fmla="*/ 3577624 h 4090355"/>
                  <a:gd name="connsiteX8" fmla="*/ 3787168 w 5206226"/>
                  <a:gd name="connsiteY8" fmla="*/ 3917865 h 4090355"/>
                  <a:gd name="connsiteX9" fmla="*/ 2287978 w 5206226"/>
                  <a:gd name="connsiteY9" fmla="*/ 4056088 h 4090355"/>
                  <a:gd name="connsiteX10" fmla="*/ 1182190 w 5206226"/>
                  <a:gd name="connsiteY10" fmla="*/ 4077353 h 4090355"/>
                  <a:gd name="connsiteX11" fmla="*/ 55138 w 5206226"/>
                  <a:gd name="connsiteY11" fmla="*/ 3885968 h 4090355"/>
                  <a:gd name="connsiteX12" fmla="*/ 172097 w 5206226"/>
                  <a:gd name="connsiteY12" fmla="*/ 2801447 h 4090355"/>
                  <a:gd name="connsiteX13" fmla="*/ 118934 w 5206226"/>
                  <a:gd name="connsiteY13" fmla="*/ 1483010 h 4090355"/>
                  <a:gd name="connsiteX14" fmla="*/ 44507 w 5206226"/>
                  <a:gd name="connsiteY14" fmla="*/ 281531 h 4090355"/>
                  <a:gd name="connsiteX0" fmla="*/ 44507 w 5175073"/>
                  <a:gd name="connsiteY0" fmla="*/ 281531 h 4090355"/>
                  <a:gd name="connsiteX1" fmla="*/ 1118394 w 5175073"/>
                  <a:gd name="connsiteY1" fmla="*/ 47614 h 4090355"/>
                  <a:gd name="connsiteX2" fmla="*/ 2287976 w 5175073"/>
                  <a:gd name="connsiteY2" fmla="*/ 5084 h 4090355"/>
                  <a:gd name="connsiteX3" fmla="*/ 3755269 w 5175073"/>
                  <a:gd name="connsiteY3" fmla="*/ 122043 h 4090355"/>
                  <a:gd name="connsiteX4" fmla="*/ 5158241 w 5175073"/>
                  <a:gd name="connsiteY4" fmla="*/ 717466 h 4090355"/>
                  <a:gd name="connsiteX5" fmla="*/ 5164549 w 5175073"/>
                  <a:gd name="connsiteY5" fmla="*/ 1536175 h 4090355"/>
                  <a:gd name="connsiteX6" fmla="*/ 5175073 w 5175073"/>
                  <a:gd name="connsiteY6" fmla="*/ 2386779 h 4090355"/>
                  <a:gd name="connsiteX7" fmla="*/ 5073706 w 5175073"/>
                  <a:gd name="connsiteY7" fmla="*/ 3577624 h 4090355"/>
                  <a:gd name="connsiteX8" fmla="*/ 3787168 w 5175073"/>
                  <a:gd name="connsiteY8" fmla="*/ 3917865 h 4090355"/>
                  <a:gd name="connsiteX9" fmla="*/ 2287978 w 5175073"/>
                  <a:gd name="connsiteY9" fmla="*/ 4056088 h 4090355"/>
                  <a:gd name="connsiteX10" fmla="*/ 1182190 w 5175073"/>
                  <a:gd name="connsiteY10" fmla="*/ 4077353 h 4090355"/>
                  <a:gd name="connsiteX11" fmla="*/ 55138 w 5175073"/>
                  <a:gd name="connsiteY11" fmla="*/ 3885968 h 4090355"/>
                  <a:gd name="connsiteX12" fmla="*/ 172097 w 5175073"/>
                  <a:gd name="connsiteY12" fmla="*/ 2801447 h 4090355"/>
                  <a:gd name="connsiteX13" fmla="*/ 118934 w 5175073"/>
                  <a:gd name="connsiteY13" fmla="*/ 1483010 h 4090355"/>
                  <a:gd name="connsiteX14" fmla="*/ 44507 w 5175073"/>
                  <a:gd name="connsiteY14" fmla="*/ 281531 h 4090355"/>
                  <a:gd name="connsiteX0" fmla="*/ 44507 w 5198300"/>
                  <a:gd name="connsiteY0" fmla="*/ 281531 h 4090355"/>
                  <a:gd name="connsiteX1" fmla="*/ 1118394 w 5198300"/>
                  <a:gd name="connsiteY1" fmla="*/ 47614 h 4090355"/>
                  <a:gd name="connsiteX2" fmla="*/ 2287976 w 5198300"/>
                  <a:gd name="connsiteY2" fmla="*/ 5084 h 4090355"/>
                  <a:gd name="connsiteX3" fmla="*/ 3755269 w 5198300"/>
                  <a:gd name="connsiteY3" fmla="*/ 122043 h 4090355"/>
                  <a:gd name="connsiteX4" fmla="*/ 5158241 w 5198300"/>
                  <a:gd name="connsiteY4" fmla="*/ 717466 h 4090355"/>
                  <a:gd name="connsiteX5" fmla="*/ 5164549 w 5198300"/>
                  <a:gd name="connsiteY5" fmla="*/ 1536175 h 4090355"/>
                  <a:gd name="connsiteX6" fmla="*/ 5175073 w 5198300"/>
                  <a:gd name="connsiteY6" fmla="*/ 2386779 h 4090355"/>
                  <a:gd name="connsiteX7" fmla="*/ 5147398 w 5198300"/>
                  <a:gd name="connsiteY7" fmla="*/ 3471298 h 4090355"/>
                  <a:gd name="connsiteX8" fmla="*/ 3787168 w 5198300"/>
                  <a:gd name="connsiteY8" fmla="*/ 3917865 h 4090355"/>
                  <a:gd name="connsiteX9" fmla="*/ 2287978 w 5198300"/>
                  <a:gd name="connsiteY9" fmla="*/ 4056088 h 4090355"/>
                  <a:gd name="connsiteX10" fmla="*/ 1182190 w 5198300"/>
                  <a:gd name="connsiteY10" fmla="*/ 4077353 h 4090355"/>
                  <a:gd name="connsiteX11" fmla="*/ 55138 w 5198300"/>
                  <a:gd name="connsiteY11" fmla="*/ 3885968 h 4090355"/>
                  <a:gd name="connsiteX12" fmla="*/ 172097 w 5198300"/>
                  <a:gd name="connsiteY12" fmla="*/ 2801447 h 4090355"/>
                  <a:gd name="connsiteX13" fmla="*/ 118934 w 5198300"/>
                  <a:gd name="connsiteY13" fmla="*/ 1483010 h 4090355"/>
                  <a:gd name="connsiteX14" fmla="*/ 44507 w 5198300"/>
                  <a:gd name="connsiteY14" fmla="*/ 281531 h 4090355"/>
                  <a:gd name="connsiteX0" fmla="*/ 44507 w 5175073"/>
                  <a:gd name="connsiteY0" fmla="*/ 281531 h 4090355"/>
                  <a:gd name="connsiteX1" fmla="*/ 1118394 w 5175073"/>
                  <a:gd name="connsiteY1" fmla="*/ 47614 h 4090355"/>
                  <a:gd name="connsiteX2" fmla="*/ 2287976 w 5175073"/>
                  <a:gd name="connsiteY2" fmla="*/ 5084 h 4090355"/>
                  <a:gd name="connsiteX3" fmla="*/ 3755269 w 5175073"/>
                  <a:gd name="connsiteY3" fmla="*/ 122043 h 4090355"/>
                  <a:gd name="connsiteX4" fmla="*/ 5158241 w 5175073"/>
                  <a:gd name="connsiteY4" fmla="*/ 717466 h 4090355"/>
                  <a:gd name="connsiteX5" fmla="*/ 5164549 w 5175073"/>
                  <a:gd name="connsiteY5" fmla="*/ 1536175 h 4090355"/>
                  <a:gd name="connsiteX6" fmla="*/ 5175073 w 5175073"/>
                  <a:gd name="connsiteY6" fmla="*/ 2386779 h 4090355"/>
                  <a:gd name="connsiteX7" fmla="*/ 5147398 w 5175073"/>
                  <a:gd name="connsiteY7" fmla="*/ 3471298 h 4090355"/>
                  <a:gd name="connsiteX8" fmla="*/ 3787168 w 5175073"/>
                  <a:gd name="connsiteY8" fmla="*/ 3917865 h 4090355"/>
                  <a:gd name="connsiteX9" fmla="*/ 2287978 w 5175073"/>
                  <a:gd name="connsiteY9" fmla="*/ 4056088 h 4090355"/>
                  <a:gd name="connsiteX10" fmla="*/ 1182190 w 5175073"/>
                  <a:gd name="connsiteY10" fmla="*/ 4077353 h 4090355"/>
                  <a:gd name="connsiteX11" fmla="*/ 55138 w 5175073"/>
                  <a:gd name="connsiteY11" fmla="*/ 3885968 h 4090355"/>
                  <a:gd name="connsiteX12" fmla="*/ 172097 w 5175073"/>
                  <a:gd name="connsiteY12" fmla="*/ 2801447 h 4090355"/>
                  <a:gd name="connsiteX13" fmla="*/ 118934 w 5175073"/>
                  <a:gd name="connsiteY13" fmla="*/ 1483010 h 4090355"/>
                  <a:gd name="connsiteX14" fmla="*/ 44507 w 5175073"/>
                  <a:gd name="connsiteY14" fmla="*/ 281531 h 4090355"/>
                  <a:gd name="connsiteX0" fmla="*/ 44507 w 5164549"/>
                  <a:gd name="connsiteY0" fmla="*/ 281531 h 4090355"/>
                  <a:gd name="connsiteX1" fmla="*/ 1118394 w 5164549"/>
                  <a:gd name="connsiteY1" fmla="*/ 47614 h 4090355"/>
                  <a:gd name="connsiteX2" fmla="*/ 2287976 w 5164549"/>
                  <a:gd name="connsiteY2" fmla="*/ 5084 h 4090355"/>
                  <a:gd name="connsiteX3" fmla="*/ 3755269 w 5164549"/>
                  <a:gd name="connsiteY3" fmla="*/ 122043 h 4090355"/>
                  <a:gd name="connsiteX4" fmla="*/ 5158241 w 5164549"/>
                  <a:gd name="connsiteY4" fmla="*/ 717466 h 4090355"/>
                  <a:gd name="connsiteX5" fmla="*/ 5164549 w 5164549"/>
                  <a:gd name="connsiteY5" fmla="*/ 1536175 h 4090355"/>
                  <a:gd name="connsiteX6" fmla="*/ 5164545 w 5164549"/>
                  <a:gd name="connsiteY6" fmla="*/ 2248556 h 4090355"/>
                  <a:gd name="connsiteX7" fmla="*/ 5147398 w 5164549"/>
                  <a:gd name="connsiteY7" fmla="*/ 3471298 h 4090355"/>
                  <a:gd name="connsiteX8" fmla="*/ 3787168 w 5164549"/>
                  <a:gd name="connsiteY8" fmla="*/ 3917865 h 4090355"/>
                  <a:gd name="connsiteX9" fmla="*/ 2287978 w 5164549"/>
                  <a:gd name="connsiteY9" fmla="*/ 4056088 h 4090355"/>
                  <a:gd name="connsiteX10" fmla="*/ 1182190 w 5164549"/>
                  <a:gd name="connsiteY10" fmla="*/ 4077353 h 4090355"/>
                  <a:gd name="connsiteX11" fmla="*/ 55138 w 5164549"/>
                  <a:gd name="connsiteY11" fmla="*/ 3885968 h 4090355"/>
                  <a:gd name="connsiteX12" fmla="*/ 172097 w 5164549"/>
                  <a:gd name="connsiteY12" fmla="*/ 2801447 h 4090355"/>
                  <a:gd name="connsiteX13" fmla="*/ 118934 w 5164549"/>
                  <a:gd name="connsiteY13" fmla="*/ 1483010 h 4090355"/>
                  <a:gd name="connsiteX14" fmla="*/ 44507 w 5164549"/>
                  <a:gd name="connsiteY14" fmla="*/ 281531 h 4090355"/>
                  <a:gd name="connsiteX0" fmla="*/ 44507 w 5238240"/>
                  <a:gd name="connsiteY0" fmla="*/ 281531 h 4090355"/>
                  <a:gd name="connsiteX1" fmla="*/ 1118394 w 5238240"/>
                  <a:gd name="connsiteY1" fmla="*/ 47614 h 4090355"/>
                  <a:gd name="connsiteX2" fmla="*/ 2287976 w 5238240"/>
                  <a:gd name="connsiteY2" fmla="*/ 5084 h 4090355"/>
                  <a:gd name="connsiteX3" fmla="*/ 3755269 w 5238240"/>
                  <a:gd name="connsiteY3" fmla="*/ 122043 h 4090355"/>
                  <a:gd name="connsiteX4" fmla="*/ 5158241 w 5238240"/>
                  <a:gd name="connsiteY4" fmla="*/ 717466 h 4090355"/>
                  <a:gd name="connsiteX5" fmla="*/ 5238240 w 5238240"/>
                  <a:gd name="connsiteY5" fmla="*/ 1429850 h 4090355"/>
                  <a:gd name="connsiteX6" fmla="*/ 5164545 w 5238240"/>
                  <a:gd name="connsiteY6" fmla="*/ 2248556 h 4090355"/>
                  <a:gd name="connsiteX7" fmla="*/ 5147398 w 5238240"/>
                  <a:gd name="connsiteY7" fmla="*/ 3471298 h 4090355"/>
                  <a:gd name="connsiteX8" fmla="*/ 3787168 w 5238240"/>
                  <a:gd name="connsiteY8" fmla="*/ 3917865 h 4090355"/>
                  <a:gd name="connsiteX9" fmla="*/ 2287978 w 5238240"/>
                  <a:gd name="connsiteY9" fmla="*/ 4056088 h 4090355"/>
                  <a:gd name="connsiteX10" fmla="*/ 1182190 w 5238240"/>
                  <a:gd name="connsiteY10" fmla="*/ 4077353 h 4090355"/>
                  <a:gd name="connsiteX11" fmla="*/ 55138 w 5238240"/>
                  <a:gd name="connsiteY11" fmla="*/ 3885968 h 4090355"/>
                  <a:gd name="connsiteX12" fmla="*/ 172097 w 5238240"/>
                  <a:gd name="connsiteY12" fmla="*/ 2801447 h 4090355"/>
                  <a:gd name="connsiteX13" fmla="*/ 118934 w 5238240"/>
                  <a:gd name="connsiteY13" fmla="*/ 1483010 h 4090355"/>
                  <a:gd name="connsiteX14" fmla="*/ 44507 w 5238240"/>
                  <a:gd name="connsiteY14" fmla="*/ 281531 h 4090355"/>
                  <a:gd name="connsiteX0" fmla="*/ 44507 w 5242853"/>
                  <a:gd name="connsiteY0" fmla="*/ 281531 h 4090355"/>
                  <a:gd name="connsiteX1" fmla="*/ 1118394 w 5242853"/>
                  <a:gd name="connsiteY1" fmla="*/ 47614 h 4090355"/>
                  <a:gd name="connsiteX2" fmla="*/ 2287976 w 5242853"/>
                  <a:gd name="connsiteY2" fmla="*/ 5084 h 4090355"/>
                  <a:gd name="connsiteX3" fmla="*/ 3755269 w 5242853"/>
                  <a:gd name="connsiteY3" fmla="*/ 122043 h 4090355"/>
                  <a:gd name="connsiteX4" fmla="*/ 5158241 w 5242853"/>
                  <a:gd name="connsiteY4" fmla="*/ 717466 h 4090355"/>
                  <a:gd name="connsiteX5" fmla="*/ 5238240 w 5242853"/>
                  <a:gd name="connsiteY5" fmla="*/ 1429850 h 4090355"/>
                  <a:gd name="connsiteX6" fmla="*/ 5164545 w 5242853"/>
                  <a:gd name="connsiteY6" fmla="*/ 2248556 h 4090355"/>
                  <a:gd name="connsiteX7" fmla="*/ 5147398 w 5242853"/>
                  <a:gd name="connsiteY7" fmla="*/ 3471298 h 4090355"/>
                  <a:gd name="connsiteX8" fmla="*/ 3787168 w 5242853"/>
                  <a:gd name="connsiteY8" fmla="*/ 3917865 h 4090355"/>
                  <a:gd name="connsiteX9" fmla="*/ 2287978 w 5242853"/>
                  <a:gd name="connsiteY9" fmla="*/ 4056088 h 4090355"/>
                  <a:gd name="connsiteX10" fmla="*/ 1182190 w 5242853"/>
                  <a:gd name="connsiteY10" fmla="*/ 4077353 h 4090355"/>
                  <a:gd name="connsiteX11" fmla="*/ 55138 w 5242853"/>
                  <a:gd name="connsiteY11" fmla="*/ 3885968 h 4090355"/>
                  <a:gd name="connsiteX12" fmla="*/ 172097 w 5242853"/>
                  <a:gd name="connsiteY12" fmla="*/ 2801447 h 4090355"/>
                  <a:gd name="connsiteX13" fmla="*/ 118934 w 5242853"/>
                  <a:gd name="connsiteY13" fmla="*/ 1483010 h 4090355"/>
                  <a:gd name="connsiteX14" fmla="*/ 44507 w 5242853"/>
                  <a:gd name="connsiteY14" fmla="*/ 281531 h 4090355"/>
                  <a:gd name="connsiteX0" fmla="*/ 44507 w 5242853"/>
                  <a:gd name="connsiteY0" fmla="*/ 281531 h 4090355"/>
                  <a:gd name="connsiteX1" fmla="*/ 1118394 w 5242853"/>
                  <a:gd name="connsiteY1" fmla="*/ 47614 h 4090355"/>
                  <a:gd name="connsiteX2" fmla="*/ 2287976 w 5242853"/>
                  <a:gd name="connsiteY2" fmla="*/ 5084 h 4090355"/>
                  <a:gd name="connsiteX3" fmla="*/ 3755269 w 5242853"/>
                  <a:gd name="connsiteY3" fmla="*/ 122043 h 4090355"/>
                  <a:gd name="connsiteX4" fmla="*/ 5158241 w 5242853"/>
                  <a:gd name="connsiteY4" fmla="*/ 717466 h 4090355"/>
                  <a:gd name="connsiteX5" fmla="*/ 5238240 w 5242853"/>
                  <a:gd name="connsiteY5" fmla="*/ 1536176 h 4090355"/>
                  <a:gd name="connsiteX6" fmla="*/ 5164545 w 5242853"/>
                  <a:gd name="connsiteY6" fmla="*/ 2248556 h 4090355"/>
                  <a:gd name="connsiteX7" fmla="*/ 5147398 w 5242853"/>
                  <a:gd name="connsiteY7" fmla="*/ 3471298 h 4090355"/>
                  <a:gd name="connsiteX8" fmla="*/ 3787168 w 5242853"/>
                  <a:gd name="connsiteY8" fmla="*/ 3917865 h 4090355"/>
                  <a:gd name="connsiteX9" fmla="*/ 2287978 w 5242853"/>
                  <a:gd name="connsiteY9" fmla="*/ 4056088 h 4090355"/>
                  <a:gd name="connsiteX10" fmla="*/ 1182190 w 5242853"/>
                  <a:gd name="connsiteY10" fmla="*/ 4077353 h 4090355"/>
                  <a:gd name="connsiteX11" fmla="*/ 55138 w 5242853"/>
                  <a:gd name="connsiteY11" fmla="*/ 3885968 h 4090355"/>
                  <a:gd name="connsiteX12" fmla="*/ 172097 w 5242853"/>
                  <a:gd name="connsiteY12" fmla="*/ 2801447 h 4090355"/>
                  <a:gd name="connsiteX13" fmla="*/ 118934 w 5242853"/>
                  <a:gd name="connsiteY13" fmla="*/ 1483010 h 4090355"/>
                  <a:gd name="connsiteX14" fmla="*/ 44507 w 5242853"/>
                  <a:gd name="connsiteY14" fmla="*/ 281531 h 4090355"/>
                  <a:gd name="connsiteX0" fmla="*/ 44507 w 5269817"/>
                  <a:gd name="connsiteY0" fmla="*/ 281531 h 4090355"/>
                  <a:gd name="connsiteX1" fmla="*/ 1118394 w 5269817"/>
                  <a:gd name="connsiteY1" fmla="*/ 47614 h 4090355"/>
                  <a:gd name="connsiteX2" fmla="*/ 2287976 w 5269817"/>
                  <a:gd name="connsiteY2" fmla="*/ 5084 h 4090355"/>
                  <a:gd name="connsiteX3" fmla="*/ 3755269 w 5269817"/>
                  <a:gd name="connsiteY3" fmla="*/ 122043 h 4090355"/>
                  <a:gd name="connsiteX4" fmla="*/ 5158241 w 5269817"/>
                  <a:gd name="connsiteY4" fmla="*/ 717466 h 4090355"/>
                  <a:gd name="connsiteX5" fmla="*/ 5238240 w 5269817"/>
                  <a:gd name="connsiteY5" fmla="*/ 1536176 h 4090355"/>
                  <a:gd name="connsiteX6" fmla="*/ 5269817 w 5269817"/>
                  <a:gd name="connsiteY6" fmla="*/ 2110333 h 4090355"/>
                  <a:gd name="connsiteX7" fmla="*/ 5147398 w 5269817"/>
                  <a:gd name="connsiteY7" fmla="*/ 3471298 h 4090355"/>
                  <a:gd name="connsiteX8" fmla="*/ 3787168 w 5269817"/>
                  <a:gd name="connsiteY8" fmla="*/ 3917865 h 4090355"/>
                  <a:gd name="connsiteX9" fmla="*/ 2287978 w 5269817"/>
                  <a:gd name="connsiteY9" fmla="*/ 4056088 h 4090355"/>
                  <a:gd name="connsiteX10" fmla="*/ 1182190 w 5269817"/>
                  <a:gd name="connsiteY10" fmla="*/ 4077353 h 4090355"/>
                  <a:gd name="connsiteX11" fmla="*/ 55138 w 5269817"/>
                  <a:gd name="connsiteY11" fmla="*/ 3885968 h 4090355"/>
                  <a:gd name="connsiteX12" fmla="*/ 172097 w 5269817"/>
                  <a:gd name="connsiteY12" fmla="*/ 2801447 h 4090355"/>
                  <a:gd name="connsiteX13" fmla="*/ 118934 w 5269817"/>
                  <a:gd name="connsiteY13" fmla="*/ 1483010 h 4090355"/>
                  <a:gd name="connsiteX14" fmla="*/ 44507 w 5269817"/>
                  <a:gd name="connsiteY14" fmla="*/ 281531 h 4090355"/>
                  <a:gd name="connsiteX0" fmla="*/ 44507 w 5311927"/>
                  <a:gd name="connsiteY0" fmla="*/ 281531 h 4090355"/>
                  <a:gd name="connsiteX1" fmla="*/ 1118394 w 5311927"/>
                  <a:gd name="connsiteY1" fmla="*/ 47614 h 4090355"/>
                  <a:gd name="connsiteX2" fmla="*/ 2287976 w 5311927"/>
                  <a:gd name="connsiteY2" fmla="*/ 5084 h 4090355"/>
                  <a:gd name="connsiteX3" fmla="*/ 3755269 w 5311927"/>
                  <a:gd name="connsiteY3" fmla="*/ 122043 h 4090355"/>
                  <a:gd name="connsiteX4" fmla="*/ 5158241 w 5311927"/>
                  <a:gd name="connsiteY4" fmla="*/ 717466 h 4090355"/>
                  <a:gd name="connsiteX5" fmla="*/ 5238240 w 5311927"/>
                  <a:gd name="connsiteY5" fmla="*/ 1536176 h 4090355"/>
                  <a:gd name="connsiteX6" fmla="*/ 5311927 w 5311927"/>
                  <a:gd name="connsiteY6" fmla="*/ 2833347 h 4090355"/>
                  <a:gd name="connsiteX7" fmla="*/ 5147398 w 5311927"/>
                  <a:gd name="connsiteY7" fmla="*/ 3471298 h 4090355"/>
                  <a:gd name="connsiteX8" fmla="*/ 3787168 w 5311927"/>
                  <a:gd name="connsiteY8" fmla="*/ 3917865 h 4090355"/>
                  <a:gd name="connsiteX9" fmla="*/ 2287978 w 5311927"/>
                  <a:gd name="connsiteY9" fmla="*/ 4056088 h 4090355"/>
                  <a:gd name="connsiteX10" fmla="*/ 1182190 w 5311927"/>
                  <a:gd name="connsiteY10" fmla="*/ 4077353 h 4090355"/>
                  <a:gd name="connsiteX11" fmla="*/ 55138 w 5311927"/>
                  <a:gd name="connsiteY11" fmla="*/ 3885968 h 4090355"/>
                  <a:gd name="connsiteX12" fmla="*/ 172097 w 5311927"/>
                  <a:gd name="connsiteY12" fmla="*/ 2801447 h 4090355"/>
                  <a:gd name="connsiteX13" fmla="*/ 118934 w 5311927"/>
                  <a:gd name="connsiteY13" fmla="*/ 1483010 h 4090355"/>
                  <a:gd name="connsiteX14" fmla="*/ 44507 w 5311927"/>
                  <a:gd name="connsiteY14" fmla="*/ 281531 h 4090355"/>
                  <a:gd name="connsiteX0" fmla="*/ 44507 w 5242853"/>
                  <a:gd name="connsiteY0" fmla="*/ 281531 h 4090355"/>
                  <a:gd name="connsiteX1" fmla="*/ 1118394 w 5242853"/>
                  <a:gd name="connsiteY1" fmla="*/ 47614 h 4090355"/>
                  <a:gd name="connsiteX2" fmla="*/ 2287976 w 5242853"/>
                  <a:gd name="connsiteY2" fmla="*/ 5084 h 4090355"/>
                  <a:gd name="connsiteX3" fmla="*/ 3755269 w 5242853"/>
                  <a:gd name="connsiteY3" fmla="*/ 122043 h 4090355"/>
                  <a:gd name="connsiteX4" fmla="*/ 5158241 w 5242853"/>
                  <a:gd name="connsiteY4" fmla="*/ 717466 h 4090355"/>
                  <a:gd name="connsiteX5" fmla="*/ 5238240 w 5242853"/>
                  <a:gd name="connsiteY5" fmla="*/ 1536176 h 4090355"/>
                  <a:gd name="connsiteX6" fmla="*/ 5227709 w 5242853"/>
                  <a:gd name="connsiteY6" fmla="*/ 2610063 h 4090355"/>
                  <a:gd name="connsiteX7" fmla="*/ 5147398 w 5242853"/>
                  <a:gd name="connsiteY7" fmla="*/ 3471298 h 4090355"/>
                  <a:gd name="connsiteX8" fmla="*/ 3787168 w 5242853"/>
                  <a:gd name="connsiteY8" fmla="*/ 3917865 h 4090355"/>
                  <a:gd name="connsiteX9" fmla="*/ 2287978 w 5242853"/>
                  <a:gd name="connsiteY9" fmla="*/ 4056088 h 4090355"/>
                  <a:gd name="connsiteX10" fmla="*/ 1182190 w 5242853"/>
                  <a:gd name="connsiteY10" fmla="*/ 4077353 h 4090355"/>
                  <a:gd name="connsiteX11" fmla="*/ 55138 w 5242853"/>
                  <a:gd name="connsiteY11" fmla="*/ 3885968 h 4090355"/>
                  <a:gd name="connsiteX12" fmla="*/ 172097 w 5242853"/>
                  <a:gd name="connsiteY12" fmla="*/ 2801447 h 4090355"/>
                  <a:gd name="connsiteX13" fmla="*/ 118934 w 5242853"/>
                  <a:gd name="connsiteY13" fmla="*/ 1483010 h 4090355"/>
                  <a:gd name="connsiteX14" fmla="*/ 44507 w 5242853"/>
                  <a:gd name="connsiteY14" fmla="*/ 281531 h 4090355"/>
                  <a:gd name="connsiteX0" fmla="*/ 44507 w 5242853"/>
                  <a:gd name="connsiteY0" fmla="*/ 281531 h 4090355"/>
                  <a:gd name="connsiteX1" fmla="*/ 1118394 w 5242853"/>
                  <a:gd name="connsiteY1" fmla="*/ 47614 h 4090355"/>
                  <a:gd name="connsiteX2" fmla="*/ 2287976 w 5242853"/>
                  <a:gd name="connsiteY2" fmla="*/ 5084 h 4090355"/>
                  <a:gd name="connsiteX3" fmla="*/ 3755269 w 5242853"/>
                  <a:gd name="connsiteY3" fmla="*/ 122043 h 4090355"/>
                  <a:gd name="connsiteX4" fmla="*/ 5158241 w 5242853"/>
                  <a:gd name="connsiteY4" fmla="*/ 717466 h 4090355"/>
                  <a:gd name="connsiteX5" fmla="*/ 5238240 w 5242853"/>
                  <a:gd name="connsiteY5" fmla="*/ 1536176 h 4090355"/>
                  <a:gd name="connsiteX6" fmla="*/ 5227709 w 5242853"/>
                  <a:gd name="connsiteY6" fmla="*/ 2610063 h 4090355"/>
                  <a:gd name="connsiteX7" fmla="*/ 5147398 w 5242853"/>
                  <a:gd name="connsiteY7" fmla="*/ 3471298 h 4090355"/>
                  <a:gd name="connsiteX8" fmla="*/ 3787168 w 5242853"/>
                  <a:gd name="connsiteY8" fmla="*/ 3917865 h 4090355"/>
                  <a:gd name="connsiteX9" fmla="*/ 2287978 w 5242853"/>
                  <a:gd name="connsiteY9" fmla="*/ 4056088 h 4090355"/>
                  <a:gd name="connsiteX10" fmla="*/ 1182190 w 5242853"/>
                  <a:gd name="connsiteY10" fmla="*/ 4077353 h 4090355"/>
                  <a:gd name="connsiteX11" fmla="*/ 55138 w 5242853"/>
                  <a:gd name="connsiteY11" fmla="*/ 3885968 h 4090355"/>
                  <a:gd name="connsiteX12" fmla="*/ 172097 w 5242853"/>
                  <a:gd name="connsiteY12" fmla="*/ 2801447 h 4090355"/>
                  <a:gd name="connsiteX13" fmla="*/ 118934 w 5242853"/>
                  <a:gd name="connsiteY13" fmla="*/ 1483010 h 4090355"/>
                  <a:gd name="connsiteX14" fmla="*/ 44507 w 5242853"/>
                  <a:gd name="connsiteY14" fmla="*/ 281531 h 4090355"/>
                  <a:gd name="connsiteX0" fmla="*/ 44507 w 5242853"/>
                  <a:gd name="connsiteY0" fmla="*/ 281531 h 4090355"/>
                  <a:gd name="connsiteX1" fmla="*/ 1118394 w 5242853"/>
                  <a:gd name="connsiteY1" fmla="*/ 47614 h 4090355"/>
                  <a:gd name="connsiteX2" fmla="*/ 2287976 w 5242853"/>
                  <a:gd name="connsiteY2" fmla="*/ 5084 h 4090355"/>
                  <a:gd name="connsiteX3" fmla="*/ 3755269 w 5242853"/>
                  <a:gd name="connsiteY3" fmla="*/ 122043 h 4090355"/>
                  <a:gd name="connsiteX4" fmla="*/ 5158241 w 5242853"/>
                  <a:gd name="connsiteY4" fmla="*/ 717466 h 4090355"/>
                  <a:gd name="connsiteX5" fmla="*/ 5238240 w 5242853"/>
                  <a:gd name="connsiteY5" fmla="*/ 1536176 h 4090355"/>
                  <a:gd name="connsiteX6" fmla="*/ 5227709 w 5242853"/>
                  <a:gd name="connsiteY6" fmla="*/ 2610063 h 4090355"/>
                  <a:gd name="connsiteX7" fmla="*/ 5147398 w 5242853"/>
                  <a:gd name="connsiteY7" fmla="*/ 3471298 h 4090355"/>
                  <a:gd name="connsiteX8" fmla="*/ 3787168 w 5242853"/>
                  <a:gd name="connsiteY8" fmla="*/ 3917865 h 4090355"/>
                  <a:gd name="connsiteX9" fmla="*/ 2287978 w 5242853"/>
                  <a:gd name="connsiteY9" fmla="*/ 4056088 h 4090355"/>
                  <a:gd name="connsiteX10" fmla="*/ 1182190 w 5242853"/>
                  <a:gd name="connsiteY10" fmla="*/ 4077353 h 4090355"/>
                  <a:gd name="connsiteX11" fmla="*/ 55138 w 5242853"/>
                  <a:gd name="connsiteY11" fmla="*/ 3885968 h 4090355"/>
                  <a:gd name="connsiteX12" fmla="*/ 172097 w 5242853"/>
                  <a:gd name="connsiteY12" fmla="*/ 2801447 h 4090355"/>
                  <a:gd name="connsiteX13" fmla="*/ 118934 w 5242853"/>
                  <a:gd name="connsiteY13" fmla="*/ 1483010 h 4090355"/>
                  <a:gd name="connsiteX14" fmla="*/ 44507 w 5242853"/>
                  <a:gd name="connsiteY14" fmla="*/ 281531 h 4090355"/>
                  <a:gd name="connsiteX0" fmla="*/ 44507 w 5311931"/>
                  <a:gd name="connsiteY0" fmla="*/ 281531 h 4090355"/>
                  <a:gd name="connsiteX1" fmla="*/ 1118394 w 5311931"/>
                  <a:gd name="connsiteY1" fmla="*/ 47614 h 4090355"/>
                  <a:gd name="connsiteX2" fmla="*/ 2287976 w 5311931"/>
                  <a:gd name="connsiteY2" fmla="*/ 5084 h 4090355"/>
                  <a:gd name="connsiteX3" fmla="*/ 3755269 w 5311931"/>
                  <a:gd name="connsiteY3" fmla="*/ 122043 h 4090355"/>
                  <a:gd name="connsiteX4" fmla="*/ 5158241 w 5311931"/>
                  <a:gd name="connsiteY4" fmla="*/ 717466 h 4090355"/>
                  <a:gd name="connsiteX5" fmla="*/ 5311931 w 5311931"/>
                  <a:gd name="connsiteY5" fmla="*/ 1536176 h 4090355"/>
                  <a:gd name="connsiteX6" fmla="*/ 5227709 w 5311931"/>
                  <a:gd name="connsiteY6" fmla="*/ 2610063 h 4090355"/>
                  <a:gd name="connsiteX7" fmla="*/ 5147398 w 5311931"/>
                  <a:gd name="connsiteY7" fmla="*/ 3471298 h 4090355"/>
                  <a:gd name="connsiteX8" fmla="*/ 3787168 w 5311931"/>
                  <a:gd name="connsiteY8" fmla="*/ 3917865 h 4090355"/>
                  <a:gd name="connsiteX9" fmla="*/ 2287978 w 5311931"/>
                  <a:gd name="connsiteY9" fmla="*/ 4056088 h 4090355"/>
                  <a:gd name="connsiteX10" fmla="*/ 1182190 w 5311931"/>
                  <a:gd name="connsiteY10" fmla="*/ 4077353 h 4090355"/>
                  <a:gd name="connsiteX11" fmla="*/ 55138 w 5311931"/>
                  <a:gd name="connsiteY11" fmla="*/ 3885968 h 4090355"/>
                  <a:gd name="connsiteX12" fmla="*/ 172097 w 5311931"/>
                  <a:gd name="connsiteY12" fmla="*/ 2801447 h 4090355"/>
                  <a:gd name="connsiteX13" fmla="*/ 118934 w 5311931"/>
                  <a:gd name="connsiteY13" fmla="*/ 1483010 h 4090355"/>
                  <a:gd name="connsiteX14" fmla="*/ 44507 w 5311931"/>
                  <a:gd name="connsiteY14" fmla="*/ 281531 h 4090355"/>
                  <a:gd name="connsiteX0" fmla="*/ 44507 w 5314210"/>
                  <a:gd name="connsiteY0" fmla="*/ 281531 h 4090355"/>
                  <a:gd name="connsiteX1" fmla="*/ 1118394 w 5314210"/>
                  <a:gd name="connsiteY1" fmla="*/ 47614 h 4090355"/>
                  <a:gd name="connsiteX2" fmla="*/ 2287976 w 5314210"/>
                  <a:gd name="connsiteY2" fmla="*/ 5084 h 4090355"/>
                  <a:gd name="connsiteX3" fmla="*/ 3755269 w 5314210"/>
                  <a:gd name="connsiteY3" fmla="*/ 122043 h 4090355"/>
                  <a:gd name="connsiteX4" fmla="*/ 5158241 w 5314210"/>
                  <a:gd name="connsiteY4" fmla="*/ 717466 h 4090355"/>
                  <a:gd name="connsiteX5" fmla="*/ 5311931 w 5314210"/>
                  <a:gd name="connsiteY5" fmla="*/ 1536176 h 4090355"/>
                  <a:gd name="connsiteX6" fmla="*/ 5248767 w 5314210"/>
                  <a:gd name="connsiteY6" fmla="*/ 2067802 h 4090355"/>
                  <a:gd name="connsiteX7" fmla="*/ 5227709 w 5314210"/>
                  <a:gd name="connsiteY7" fmla="*/ 2610063 h 4090355"/>
                  <a:gd name="connsiteX8" fmla="*/ 5147398 w 5314210"/>
                  <a:gd name="connsiteY8" fmla="*/ 3471298 h 4090355"/>
                  <a:gd name="connsiteX9" fmla="*/ 3787168 w 5314210"/>
                  <a:gd name="connsiteY9" fmla="*/ 3917865 h 4090355"/>
                  <a:gd name="connsiteX10" fmla="*/ 2287978 w 5314210"/>
                  <a:gd name="connsiteY10" fmla="*/ 4056088 h 4090355"/>
                  <a:gd name="connsiteX11" fmla="*/ 1182190 w 5314210"/>
                  <a:gd name="connsiteY11" fmla="*/ 4077353 h 4090355"/>
                  <a:gd name="connsiteX12" fmla="*/ 55138 w 5314210"/>
                  <a:gd name="connsiteY12" fmla="*/ 3885968 h 4090355"/>
                  <a:gd name="connsiteX13" fmla="*/ 172097 w 5314210"/>
                  <a:gd name="connsiteY13" fmla="*/ 2801447 h 4090355"/>
                  <a:gd name="connsiteX14" fmla="*/ 118934 w 5314210"/>
                  <a:gd name="connsiteY14" fmla="*/ 1483010 h 4090355"/>
                  <a:gd name="connsiteX15" fmla="*/ 44507 w 5314210"/>
                  <a:gd name="connsiteY15" fmla="*/ 281531 h 4090355"/>
                  <a:gd name="connsiteX0" fmla="*/ 44507 w 5322856"/>
                  <a:gd name="connsiteY0" fmla="*/ 281531 h 4090355"/>
                  <a:gd name="connsiteX1" fmla="*/ 1118394 w 5322856"/>
                  <a:gd name="connsiteY1" fmla="*/ 47614 h 4090355"/>
                  <a:gd name="connsiteX2" fmla="*/ 2287976 w 5322856"/>
                  <a:gd name="connsiteY2" fmla="*/ 5084 h 4090355"/>
                  <a:gd name="connsiteX3" fmla="*/ 3755269 w 5322856"/>
                  <a:gd name="connsiteY3" fmla="*/ 122043 h 4090355"/>
                  <a:gd name="connsiteX4" fmla="*/ 5158241 w 5322856"/>
                  <a:gd name="connsiteY4" fmla="*/ 717466 h 4090355"/>
                  <a:gd name="connsiteX5" fmla="*/ 5311931 w 5322856"/>
                  <a:gd name="connsiteY5" fmla="*/ 1536176 h 4090355"/>
                  <a:gd name="connsiteX6" fmla="*/ 5311931 w 5322856"/>
                  <a:gd name="connsiteY6" fmla="*/ 2099700 h 4090355"/>
                  <a:gd name="connsiteX7" fmla="*/ 5227709 w 5322856"/>
                  <a:gd name="connsiteY7" fmla="*/ 2610063 h 4090355"/>
                  <a:gd name="connsiteX8" fmla="*/ 5147398 w 5322856"/>
                  <a:gd name="connsiteY8" fmla="*/ 3471298 h 4090355"/>
                  <a:gd name="connsiteX9" fmla="*/ 3787168 w 5322856"/>
                  <a:gd name="connsiteY9" fmla="*/ 3917865 h 4090355"/>
                  <a:gd name="connsiteX10" fmla="*/ 2287978 w 5322856"/>
                  <a:gd name="connsiteY10" fmla="*/ 4056088 h 4090355"/>
                  <a:gd name="connsiteX11" fmla="*/ 1182190 w 5322856"/>
                  <a:gd name="connsiteY11" fmla="*/ 4077353 h 4090355"/>
                  <a:gd name="connsiteX12" fmla="*/ 55138 w 5322856"/>
                  <a:gd name="connsiteY12" fmla="*/ 3885968 h 4090355"/>
                  <a:gd name="connsiteX13" fmla="*/ 172097 w 5322856"/>
                  <a:gd name="connsiteY13" fmla="*/ 2801447 h 4090355"/>
                  <a:gd name="connsiteX14" fmla="*/ 118934 w 5322856"/>
                  <a:gd name="connsiteY14" fmla="*/ 1483010 h 4090355"/>
                  <a:gd name="connsiteX15" fmla="*/ 44507 w 5322856"/>
                  <a:gd name="connsiteY15" fmla="*/ 281531 h 4090355"/>
                  <a:gd name="connsiteX0" fmla="*/ 44507 w 5329554"/>
                  <a:gd name="connsiteY0" fmla="*/ 281531 h 4090355"/>
                  <a:gd name="connsiteX1" fmla="*/ 1118394 w 5329554"/>
                  <a:gd name="connsiteY1" fmla="*/ 47614 h 4090355"/>
                  <a:gd name="connsiteX2" fmla="*/ 2287976 w 5329554"/>
                  <a:gd name="connsiteY2" fmla="*/ 5084 h 4090355"/>
                  <a:gd name="connsiteX3" fmla="*/ 3755269 w 5329554"/>
                  <a:gd name="connsiteY3" fmla="*/ 122043 h 4090355"/>
                  <a:gd name="connsiteX4" fmla="*/ 5158241 w 5329554"/>
                  <a:gd name="connsiteY4" fmla="*/ 717466 h 4090355"/>
                  <a:gd name="connsiteX5" fmla="*/ 5322459 w 5329554"/>
                  <a:gd name="connsiteY5" fmla="*/ 1483013 h 4090355"/>
                  <a:gd name="connsiteX6" fmla="*/ 5311931 w 5329554"/>
                  <a:gd name="connsiteY6" fmla="*/ 2099700 h 4090355"/>
                  <a:gd name="connsiteX7" fmla="*/ 5227709 w 5329554"/>
                  <a:gd name="connsiteY7" fmla="*/ 2610063 h 4090355"/>
                  <a:gd name="connsiteX8" fmla="*/ 5147398 w 5329554"/>
                  <a:gd name="connsiteY8" fmla="*/ 3471298 h 4090355"/>
                  <a:gd name="connsiteX9" fmla="*/ 3787168 w 5329554"/>
                  <a:gd name="connsiteY9" fmla="*/ 3917865 h 4090355"/>
                  <a:gd name="connsiteX10" fmla="*/ 2287978 w 5329554"/>
                  <a:gd name="connsiteY10" fmla="*/ 4056088 h 4090355"/>
                  <a:gd name="connsiteX11" fmla="*/ 1182190 w 5329554"/>
                  <a:gd name="connsiteY11" fmla="*/ 4077353 h 4090355"/>
                  <a:gd name="connsiteX12" fmla="*/ 55138 w 5329554"/>
                  <a:gd name="connsiteY12" fmla="*/ 3885968 h 4090355"/>
                  <a:gd name="connsiteX13" fmla="*/ 172097 w 5329554"/>
                  <a:gd name="connsiteY13" fmla="*/ 2801447 h 4090355"/>
                  <a:gd name="connsiteX14" fmla="*/ 118934 w 5329554"/>
                  <a:gd name="connsiteY14" fmla="*/ 1483010 h 4090355"/>
                  <a:gd name="connsiteX15" fmla="*/ 44507 w 5329554"/>
                  <a:gd name="connsiteY15" fmla="*/ 281531 h 4090355"/>
                  <a:gd name="connsiteX0" fmla="*/ 44507 w 5367447"/>
                  <a:gd name="connsiteY0" fmla="*/ 281531 h 4090355"/>
                  <a:gd name="connsiteX1" fmla="*/ 1118394 w 5367447"/>
                  <a:gd name="connsiteY1" fmla="*/ 47614 h 4090355"/>
                  <a:gd name="connsiteX2" fmla="*/ 2287976 w 5367447"/>
                  <a:gd name="connsiteY2" fmla="*/ 5084 h 4090355"/>
                  <a:gd name="connsiteX3" fmla="*/ 3755269 w 5367447"/>
                  <a:gd name="connsiteY3" fmla="*/ 122043 h 4090355"/>
                  <a:gd name="connsiteX4" fmla="*/ 5158241 w 5367447"/>
                  <a:gd name="connsiteY4" fmla="*/ 717466 h 4090355"/>
                  <a:gd name="connsiteX5" fmla="*/ 5322459 w 5367447"/>
                  <a:gd name="connsiteY5" fmla="*/ 1483013 h 4090355"/>
                  <a:gd name="connsiteX6" fmla="*/ 5364568 w 5367447"/>
                  <a:gd name="connsiteY6" fmla="*/ 2142230 h 4090355"/>
                  <a:gd name="connsiteX7" fmla="*/ 5227709 w 5367447"/>
                  <a:gd name="connsiteY7" fmla="*/ 2610063 h 4090355"/>
                  <a:gd name="connsiteX8" fmla="*/ 5147398 w 5367447"/>
                  <a:gd name="connsiteY8" fmla="*/ 3471298 h 4090355"/>
                  <a:gd name="connsiteX9" fmla="*/ 3787168 w 5367447"/>
                  <a:gd name="connsiteY9" fmla="*/ 3917865 h 4090355"/>
                  <a:gd name="connsiteX10" fmla="*/ 2287978 w 5367447"/>
                  <a:gd name="connsiteY10" fmla="*/ 4056088 h 4090355"/>
                  <a:gd name="connsiteX11" fmla="*/ 1182190 w 5367447"/>
                  <a:gd name="connsiteY11" fmla="*/ 4077353 h 4090355"/>
                  <a:gd name="connsiteX12" fmla="*/ 55138 w 5367447"/>
                  <a:gd name="connsiteY12" fmla="*/ 3885968 h 4090355"/>
                  <a:gd name="connsiteX13" fmla="*/ 172097 w 5367447"/>
                  <a:gd name="connsiteY13" fmla="*/ 2801447 h 4090355"/>
                  <a:gd name="connsiteX14" fmla="*/ 118934 w 5367447"/>
                  <a:gd name="connsiteY14" fmla="*/ 1483010 h 4090355"/>
                  <a:gd name="connsiteX15" fmla="*/ 44507 w 5367447"/>
                  <a:gd name="connsiteY15" fmla="*/ 281531 h 4090355"/>
                  <a:gd name="connsiteX0" fmla="*/ 44507 w 5367447"/>
                  <a:gd name="connsiteY0" fmla="*/ 281531 h 4090355"/>
                  <a:gd name="connsiteX1" fmla="*/ 1118394 w 5367447"/>
                  <a:gd name="connsiteY1" fmla="*/ 47614 h 4090355"/>
                  <a:gd name="connsiteX2" fmla="*/ 2287976 w 5367447"/>
                  <a:gd name="connsiteY2" fmla="*/ 5084 h 4090355"/>
                  <a:gd name="connsiteX3" fmla="*/ 3755269 w 5367447"/>
                  <a:gd name="connsiteY3" fmla="*/ 122043 h 4090355"/>
                  <a:gd name="connsiteX4" fmla="*/ 5158241 w 5367447"/>
                  <a:gd name="connsiteY4" fmla="*/ 717466 h 4090355"/>
                  <a:gd name="connsiteX5" fmla="*/ 5322459 w 5367447"/>
                  <a:gd name="connsiteY5" fmla="*/ 1483013 h 4090355"/>
                  <a:gd name="connsiteX6" fmla="*/ 5364568 w 5367447"/>
                  <a:gd name="connsiteY6" fmla="*/ 2142230 h 4090355"/>
                  <a:gd name="connsiteX7" fmla="*/ 5343509 w 5367447"/>
                  <a:gd name="connsiteY7" fmla="*/ 2748286 h 4090355"/>
                  <a:gd name="connsiteX8" fmla="*/ 5147398 w 5367447"/>
                  <a:gd name="connsiteY8" fmla="*/ 3471298 h 4090355"/>
                  <a:gd name="connsiteX9" fmla="*/ 3787168 w 5367447"/>
                  <a:gd name="connsiteY9" fmla="*/ 3917865 h 4090355"/>
                  <a:gd name="connsiteX10" fmla="*/ 2287978 w 5367447"/>
                  <a:gd name="connsiteY10" fmla="*/ 4056088 h 4090355"/>
                  <a:gd name="connsiteX11" fmla="*/ 1182190 w 5367447"/>
                  <a:gd name="connsiteY11" fmla="*/ 4077353 h 4090355"/>
                  <a:gd name="connsiteX12" fmla="*/ 55138 w 5367447"/>
                  <a:gd name="connsiteY12" fmla="*/ 3885968 h 4090355"/>
                  <a:gd name="connsiteX13" fmla="*/ 172097 w 5367447"/>
                  <a:gd name="connsiteY13" fmla="*/ 2801447 h 4090355"/>
                  <a:gd name="connsiteX14" fmla="*/ 118934 w 5367447"/>
                  <a:gd name="connsiteY14" fmla="*/ 1483010 h 4090355"/>
                  <a:gd name="connsiteX15" fmla="*/ 44507 w 5367447"/>
                  <a:gd name="connsiteY15" fmla="*/ 281531 h 4090355"/>
                  <a:gd name="connsiteX0" fmla="*/ 44507 w 5367447"/>
                  <a:gd name="connsiteY0" fmla="*/ 281531 h 4090355"/>
                  <a:gd name="connsiteX1" fmla="*/ 1118394 w 5367447"/>
                  <a:gd name="connsiteY1" fmla="*/ 47614 h 4090355"/>
                  <a:gd name="connsiteX2" fmla="*/ 2287976 w 5367447"/>
                  <a:gd name="connsiteY2" fmla="*/ 5084 h 4090355"/>
                  <a:gd name="connsiteX3" fmla="*/ 3755269 w 5367447"/>
                  <a:gd name="connsiteY3" fmla="*/ 122043 h 4090355"/>
                  <a:gd name="connsiteX4" fmla="*/ 5158241 w 5367447"/>
                  <a:gd name="connsiteY4" fmla="*/ 717466 h 4090355"/>
                  <a:gd name="connsiteX5" fmla="*/ 5322459 w 5367447"/>
                  <a:gd name="connsiteY5" fmla="*/ 1483013 h 4090355"/>
                  <a:gd name="connsiteX6" fmla="*/ 5364568 w 5367447"/>
                  <a:gd name="connsiteY6" fmla="*/ 2142230 h 4090355"/>
                  <a:gd name="connsiteX7" fmla="*/ 5343509 w 5367447"/>
                  <a:gd name="connsiteY7" fmla="*/ 2748286 h 4090355"/>
                  <a:gd name="connsiteX8" fmla="*/ 5147398 w 5367447"/>
                  <a:gd name="connsiteY8" fmla="*/ 3471298 h 4090355"/>
                  <a:gd name="connsiteX9" fmla="*/ 3787168 w 5367447"/>
                  <a:gd name="connsiteY9" fmla="*/ 3917865 h 4090355"/>
                  <a:gd name="connsiteX10" fmla="*/ 2287978 w 5367447"/>
                  <a:gd name="connsiteY10" fmla="*/ 4056088 h 4090355"/>
                  <a:gd name="connsiteX11" fmla="*/ 1182190 w 5367447"/>
                  <a:gd name="connsiteY11" fmla="*/ 4077353 h 4090355"/>
                  <a:gd name="connsiteX12" fmla="*/ 55138 w 5367447"/>
                  <a:gd name="connsiteY12" fmla="*/ 3885968 h 4090355"/>
                  <a:gd name="connsiteX13" fmla="*/ 172097 w 5367447"/>
                  <a:gd name="connsiteY13" fmla="*/ 2801447 h 4090355"/>
                  <a:gd name="connsiteX14" fmla="*/ 118934 w 5367447"/>
                  <a:gd name="connsiteY14" fmla="*/ 1483010 h 4090355"/>
                  <a:gd name="connsiteX15" fmla="*/ 44507 w 5367447"/>
                  <a:gd name="connsiteY15" fmla="*/ 281531 h 4090355"/>
                  <a:gd name="connsiteX0" fmla="*/ 44507 w 5367447"/>
                  <a:gd name="connsiteY0" fmla="*/ 281531 h 4090355"/>
                  <a:gd name="connsiteX1" fmla="*/ 1118394 w 5367447"/>
                  <a:gd name="connsiteY1" fmla="*/ 47614 h 4090355"/>
                  <a:gd name="connsiteX2" fmla="*/ 2287976 w 5367447"/>
                  <a:gd name="connsiteY2" fmla="*/ 5084 h 4090355"/>
                  <a:gd name="connsiteX3" fmla="*/ 3755269 w 5367447"/>
                  <a:gd name="connsiteY3" fmla="*/ 122043 h 4090355"/>
                  <a:gd name="connsiteX4" fmla="*/ 5158241 w 5367447"/>
                  <a:gd name="connsiteY4" fmla="*/ 717466 h 4090355"/>
                  <a:gd name="connsiteX5" fmla="*/ 5322459 w 5367447"/>
                  <a:gd name="connsiteY5" fmla="*/ 1408586 h 4090355"/>
                  <a:gd name="connsiteX6" fmla="*/ 5364568 w 5367447"/>
                  <a:gd name="connsiteY6" fmla="*/ 2142230 h 4090355"/>
                  <a:gd name="connsiteX7" fmla="*/ 5343509 w 5367447"/>
                  <a:gd name="connsiteY7" fmla="*/ 2748286 h 4090355"/>
                  <a:gd name="connsiteX8" fmla="*/ 5147398 w 5367447"/>
                  <a:gd name="connsiteY8" fmla="*/ 3471298 h 4090355"/>
                  <a:gd name="connsiteX9" fmla="*/ 3787168 w 5367447"/>
                  <a:gd name="connsiteY9" fmla="*/ 3917865 h 4090355"/>
                  <a:gd name="connsiteX10" fmla="*/ 2287978 w 5367447"/>
                  <a:gd name="connsiteY10" fmla="*/ 4056088 h 4090355"/>
                  <a:gd name="connsiteX11" fmla="*/ 1182190 w 5367447"/>
                  <a:gd name="connsiteY11" fmla="*/ 4077353 h 4090355"/>
                  <a:gd name="connsiteX12" fmla="*/ 55138 w 5367447"/>
                  <a:gd name="connsiteY12" fmla="*/ 3885968 h 4090355"/>
                  <a:gd name="connsiteX13" fmla="*/ 172097 w 5367447"/>
                  <a:gd name="connsiteY13" fmla="*/ 2801447 h 4090355"/>
                  <a:gd name="connsiteX14" fmla="*/ 118934 w 5367447"/>
                  <a:gd name="connsiteY14" fmla="*/ 1483010 h 4090355"/>
                  <a:gd name="connsiteX15" fmla="*/ 44507 w 5367447"/>
                  <a:gd name="connsiteY15" fmla="*/ 281531 h 4090355"/>
                  <a:gd name="connsiteX0" fmla="*/ 44507 w 5367447"/>
                  <a:gd name="connsiteY0" fmla="*/ 281531 h 4090355"/>
                  <a:gd name="connsiteX1" fmla="*/ 1118394 w 5367447"/>
                  <a:gd name="connsiteY1" fmla="*/ 47614 h 4090355"/>
                  <a:gd name="connsiteX2" fmla="*/ 2287976 w 5367447"/>
                  <a:gd name="connsiteY2" fmla="*/ 5084 h 4090355"/>
                  <a:gd name="connsiteX3" fmla="*/ 3755269 w 5367447"/>
                  <a:gd name="connsiteY3" fmla="*/ 122043 h 4090355"/>
                  <a:gd name="connsiteX4" fmla="*/ 5158241 w 5367447"/>
                  <a:gd name="connsiteY4" fmla="*/ 717466 h 4090355"/>
                  <a:gd name="connsiteX5" fmla="*/ 5322459 w 5367447"/>
                  <a:gd name="connsiteY5" fmla="*/ 1408586 h 4090355"/>
                  <a:gd name="connsiteX6" fmla="*/ 5364568 w 5367447"/>
                  <a:gd name="connsiteY6" fmla="*/ 2142230 h 4090355"/>
                  <a:gd name="connsiteX7" fmla="*/ 5343509 w 5367447"/>
                  <a:gd name="connsiteY7" fmla="*/ 2748286 h 4090355"/>
                  <a:gd name="connsiteX8" fmla="*/ 5147398 w 5367447"/>
                  <a:gd name="connsiteY8" fmla="*/ 3471298 h 4090355"/>
                  <a:gd name="connsiteX9" fmla="*/ 3787168 w 5367447"/>
                  <a:gd name="connsiteY9" fmla="*/ 3917865 h 4090355"/>
                  <a:gd name="connsiteX10" fmla="*/ 2287978 w 5367447"/>
                  <a:gd name="connsiteY10" fmla="*/ 4056088 h 4090355"/>
                  <a:gd name="connsiteX11" fmla="*/ 1182190 w 5367447"/>
                  <a:gd name="connsiteY11" fmla="*/ 4077353 h 4090355"/>
                  <a:gd name="connsiteX12" fmla="*/ 55138 w 5367447"/>
                  <a:gd name="connsiteY12" fmla="*/ 3885968 h 4090355"/>
                  <a:gd name="connsiteX13" fmla="*/ 172097 w 5367447"/>
                  <a:gd name="connsiteY13" fmla="*/ 2801447 h 4090355"/>
                  <a:gd name="connsiteX14" fmla="*/ 118934 w 5367447"/>
                  <a:gd name="connsiteY14" fmla="*/ 1483010 h 4090355"/>
                  <a:gd name="connsiteX15" fmla="*/ 44507 w 5367447"/>
                  <a:gd name="connsiteY15" fmla="*/ 281531 h 4090355"/>
                  <a:gd name="connsiteX0" fmla="*/ 44507 w 5367447"/>
                  <a:gd name="connsiteY0" fmla="*/ 281531 h 4090355"/>
                  <a:gd name="connsiteX1" fmla="*/ 1118394 w 5367447"/>
                  <a:gd name="connsiteY1" fmla="*/ 47614 h 4090355"/>
                  <a:gd name="connsiteX2" fmla="*/ 2287976 w 5367447"/>
                  <a:gd name="connsiteY2" fmla="*/ 5084 h 4090355"/>
                  <a:gd name="connsiteX3" fmla="*/ 3755269 w 5367447"/>
                  <a:gd name="connsiteY3" fmla="*/ 122043 h 4090355"/>
                  <a:gd name="connsiteX4" fmla="*/ 5158241 w 5367447"/>
                  <a:gd name="connsiteY4" fmla="*/ 717466 h 4090355"/>
                  <a:gd name="connsiteX5" fmla="*/ 5322459 w 5367447"/>
                  <a:gd name="connsiteY5" fmla="*/ 1323525 h 4090355"/>
                  <a:gd name="connsiteX6" fmla="*/ 5364568 w 5367447"/>
                  <a:gd name="connsiteY6" fmla="*/ 2142230 h 4090355"/>
                  <a:gd name="connsiteX7" fmla="*/ 5343509 w 5367447"/>
                  <a:gd name="connsiteY7" fmla="*/ 2748286 h 4090355"/>
                  <a:gd name="connsiteX8" fmla="*/ 5147398 w 5367447"/>
                  <a:gd name="connsiteY8" fmla="*/ 3471298 h 4090355"/>
                  <a:gd name="connsiteX9" fmla="*/ 3787168 w 5367447"/>
                  <a:gd name="connsiteY9" fmla="*/ 3917865 h 4090355"/>
                  <a:gd name="connsiteX10" fmla="*/ 2287978 w 5367447"/>
                  <a:gd name="connsiteY10" fmla="*/ 4056088 h 4090355"/>
                  <a:gd name="connsiteX11" fmla="*/ 1182190 w 5367447"/>
                  <a:gd name="connsiteY11" fmla="*/ 4077353 h 4090355"/>
                  <a:gd name="connsiteX12" fmla="*/ 55138 w 5367447"/>
                  <a:gd name="connsiteY12" fmla="*/ 3885968 h 4090355"/>
                  <a:gd name="connsiteX13" fmla="*/ 172097 w 5367447"/>
                  <a:gd name="connsiteY13" fmla="*/ 2801447 h 4090355"/>
                  <a:gd name="connsiteX14" fmla="*/ 118934 w 5367447"/>
                  <a:gd name="connsiteY14" fmla="*/ 1483010 h 4090355"/>
                  <a:gd name="connsiteX15" fmla="*/ 44507 w 5367447"/>
                  <a:gd name="connsiteY15" fmla="*/ 281531 h 4090355"/>
                  <a:gd name="connsiteX0" fmla="*/ 44507 w 5367447"/>
                  <a:gd name="connsiteY0" fmla="*/ 281531 h 4090355"/>
                  <a:gd name="connsiteX1" fmla="*/ 1118394 w 5367447"/>
                  <a:gd name="connsiteY1" fmla="*/ 47614 h 4090355"/>
                  <a:gd name="connsiteX2" fmla="*/ 2287976 w 5367447"/>
                  <a:gd name="connsiteY2" fmla="*/ 5084 h 4090355"/>
                  <a:gd name="connsiteX3" fmla="*/ 3755269 w 5367447"/>
                  <a:gd name="connsiteY3" fmla="*/ 122043 h 4090355"/>
                  <a:gd name="connsiteX4" fmla="*/ 5158241 w 5367447"/>
                  <a:gd name="connsiteY4" fmla="*/ 717466 h 4090355"/>
                  <a:gd name="connsiteX5" fmla="*/ 5322459 w 5367447"/>
                  <a:gd name="connsiteY5" fmla="*/ 1323525 h 4090355"/>
                  <a:gd name="connsiteX6" fmla="*/ 5364568 w 5367447"/>
                  <a:gd name="connsiteY6" fmla="*/ 2142230 h 4090355"/>
                  <a:gd name="connsiteX7" fmla="*/ 5343509 w 5367447"/>
                  <a:gd name="connsiteY7" fmla="*/ 2748286 h 4090355"/>
                  <a:gd name="connsiteX8" fmla="*/ 5147398 w 5367447"/>
                  <a:gd name="connsiteY8" fmla="*/ 3471298 h 4090355"/>
                  <a:gd name="connsiteX9" fmla="*/ 3787168 w 5367447"/>
                  <a:gd name="connsiteY9" fmla="*/ 3917865 h 4090355"/>
                  <a:gd name="connsiteX10" fmla="*/ 2287978 w 5367447"/>
                  <a:gd name="connsiteY10" fmla="*/ 4056088 h 4090355"/>
                  <a:gd name="connsiteX11" fmla="*/ 1182190 w 5367447"/>
                  <a:gd name="connsiteY11" fmla="*/ 4077353 h 4090355"/>
                  <a:gd name="connsiteX12" fmla="*/ 55138 w 5367447"/>
                  <a:gd name="connsiteY12" fmla="*/ 3885968 h 4090355"/>
                  <a:gd name="connsiteX13" fmla="*/ 172097 w 5367447"/>
                  <a:gd name="connsiteY13" fmla="*/ 2801447 h 4090355"/>
                  <a:gd name="connsiteX14" fmla="*/ 118934 w 5367447"/>
                  <a:gd name="connsiteY14" fmla="*/ 1483010 h 4090355"/>
                  <a:gd name="connsiteX15" fmla="*/ 44507 w 5367447"/>
                  <a:gd name="connsiteY15" fmla="*/ 281531 h 4090355"/>
                  <a:gd name="connsiteX0" fmla="*/ 44507 w 5367447"/>
                  <a:gd name="connsiteY0" fmla="*/ 281531 h 4090355"/>
                  <a:gd name="connsiteX1" fmla="*/ 1118394 w 5367447"/>
                  <a:gd name="connsiteY1" fmla="*/ 47614 h 4090355"/>
                  <a:gd name="connsiteX2" fmla="*/ 2287976 w 5367447"/>
                  <a:gd name="connsiteY2" fmla="*/ 5084 h 4090355"/>
                  <a:gd name="connsiteX3" fmla="*/ 3755269 w 5367447"/>
                  <a:gd name="connsiteY3" fmla="*/ 122043 h 4090355"/>
                  <a:gd name="connsiteX4" fmla="*/ 5158241 w 5367447"/>
                  <a:gd name="connsiteY4" fmla="*/ 717466 h 4090355"/>
                  <a:gd name="connsiteX5" fmla="*/ 5322459 w 5367447"/>
                  <a:gd name="connsiteY5" fmla="*/ 1323525 h 4090355"/>
                  <a:gd name="connsiteX6" fmla="*/ 5364568 w 5367447"/>
                  <a:gd name="connsiteY6" fmla="*/ 2142230 h 4090355"/>
                  <a:gd name="connsiteX7" fmla="*/ 5343509 w 5367447"/>
                  <a:gd name="connsiteY7" fmla="*/ 2748286 h 4090355"/>
                  <a:gd name="connsiteX8" fmla="*/ 5147398 w 5367447"/>
                  <a:gd name="connsiteY8" fmla="*/ 3471298 h 4090355"/>
                  <a:gd name="connsiteX9" fmla="*/ 3787168 w 5367447"/>
                  <a:gd name="connsiteY9" fmla="*/ 3917865 h 4090355"/>
                  <a:gd name="connsiteX10" fmla="*/ 2287978 w 5367447"/>
                  <a:gd name="connsiteY10" fmla="*/ 4056088 h 4090355"/>
                  <a:gd name="connsiteX11" fmla="*/ 1182190 w 5367447"/>
                  <a:gd name="connsiteY11" fmla="*/ 4077353 h 4090355"/>
                  <a:gd name="connsiteX12" fmla="*/ 55138 w 5367447"/>
                  <a:gd name="connsiteY12" fmla="*/ 3885968 h 4090355"/>
                  <a:gd name="connsiteX13" fmla="*/ 172097 w 5367447"/>
                  <a:gd name="connsiteY13" fmla="*/ 2801447 h 4090355"/>
                  <a:gd name="connsiteX14" fmla="*/ 118934 w 5367447"/>
                  <a:gd name="connsiteY14" fmla="*/ 1483010 h 4090355"/>
                  <a:gd name="connsiteX15" fmla="*/ 44507 w 5367447"/>
                  <a:gd name="connsiteY15" fmla="*/ 281531 h 4090355"/>
                  <a:gd name="connsiteX0" fmla="*/ 44507 w 5370529"/>
                  <a:gd name="connsiteY0" fmla="*/ 281531 h 4090355"/>
                  <a:gd name="connsiteX1" fmla="*/ 1118394 w 5370529"/>
                  <a:gd name="connsiteY1" fmla="*/ 47614 h 4090355"/>
                  <a:gd name="connsiteX2" fmla="*/ 2287976 w 5370529"/>
                  <a:gd name="connsiteY2" fmla="*/ 5084 h 4090355"/>
                  <a:gd name="connsiteX3" fmla="*/ 3755269 w 5370529"/>
                  <a:gd name="connsiteY3" fmla="*/ 122043 h 4090355"/>
                  <a:gd name="connsiteX4" fmla="*/ 5158241 w 5370529"/>
                  <a:gd name="connsiteY4" fmla="*/ 717466 h 4090355"/>
                  <a:gd name="connsiteX5" fmla="*/ 5322459 w 5370529"/>
                  <a:gd name="connsiteY5" fmla="*/ 1323525 h 4090355"/>
                  <a:gd name="connsiteX6" fmla="*/ 5364568 w 5370529"/>
                  <a:gd name="connsiteY6" fmla="*/ 2142230 h 4090355"/>
                  <a:gd name="connsiteX7" fmla="*/ 5343509 w 5370529"/>
                  <a:gd name="connsiteY7" fmla="*/ 2748286 h 4090355"/>
                  <a:gd name="connsiteX8" fmla="*/ 5147398 w 5370529"/>
                  <a:gd name="connsiteY8" fmla="*/ 3471298 h 4090355"/>
                  <a:gd name="connsiteX9" fmla="*/ 3787168 w 5370529"/>
                  <a:gd name="connsiteY9" fmla="*/ 3917865 h 4090355"/>
                  <a:gd name="connsiteX10" fmla="*/ 2287978 w 5370529"/>
                  <a:gd name="connsiteY10" fmla="*/ 4056088 h 4090355"/>
                  <a:gd name="connsiteX11" fmla="*/ 1182190 w 5370529"/>
                  <a:gd name="connsiteY11" fmla="*/ 4077353 h 4090355"/>
                  <a:gd name="connsiteX12" fmla="*/ 55138 w 5370529"/>
                  <a:gd name="connsiteY12" fmla="*/ 3885968 h 4090355"/>
                  <a:gd name="connsiteX13" fmla="*/ 172097 w 5370529"/>
                  <a:gd name="connsiteY13" fmla="*/ 2801447 h 4090355"/>
                  <a:gd name="connsiteX14" fmla="*/ 118934 w 5370529"/>
                  <a:gd name="connsiteY14" fmla="*/ 1483010 h 4090355"/>
                  <a:gd name="connsiteX15" fmla="*/ 44507 w 5370529"/>
                  <a:gd name="connsiteY15" fmla="*/ 281531 h 4090355"/>
                  <a:gd name="connsiteX0" fmla="*/ 44507 w 5370529"/>
                  <a:gd name="connsiteY0" fmla="*/ 281531 h 4090355"/>
                  <a:gd name="connsiteX1" fmla="*/ 1118394 w 5370529"/>
                  <a:gd name="connsiteY1" fmla="*/ 47614 h 4090355"/>
                  <a:gd name="connsiteX2" fmla="*/ 2287976 w 5370529"/>
                  <a:gd name="connsiteY2" fmla="*/ 5084 h 4090355"/>
                  <a:gd name="connsiteX3" fmla="*/ 3755269 w 5370529"/>
                  <a:gd name="connsiteY3" fmla="*/ 122043 h 4090355"/>
                  <a:gd name="connsiteX4" fmla="*/ 5158241 w 5370529"/>
                  <a:gd name="connsiteY4" fmla="*/ 717466 h 4090355"/>
                  <a:gd name="connsiteX5" fmla="*/ 5322460 w 5370529"/>
                  <a:gd name="connsiteY5" fmla="*/ 1227832 h 4090355"/>
                  <a:gd name="connsiteX6" fmla="*/ 5364568 w 5370529"/>
                  <a:gd name="connsiteY6" fmla="*/ 2142230 h 4090355"/>
                  <a:gd name="connsiteX7" fmla="*/ 5343509 w 5370529"/>
                  <a:gd name="connsiteY7" fmla="*/ 2748286 h 4090355"/>
                  <a:gd name="connsiteX8" fmla="*/ 5147398 w 5370529"/>
                  <a:gd name="connsiteY8" fmla="*/ 3471298 h 4090355"/>
                  <a:gd name="connsiteX9" fmla="*/ 3787168 w 5370529"/>
                  <a:gd name="connsiteY9" fmla="*/ 3917865 h 4090355"/>
                  <a:gd name="connsiteX10" fmla="*/ 2287978 w 5370529"/>
                  <a:gd name="connsiteY10" fmla="*/ 4056088 h 4090355"/>
                  <a:gd name="connsiteX11" fmla="*/ 1182190 w 5370529"/>
                  <a:gd name="connsiteY11" fmla="*/ 4077353 h 4090355"/>
                  <a:gd name="connsiteX12" fmla="*/ 55138 w 5370529"/>
                  <a:gd name="connsiteY12" fmla="*/ 3885968 h 4090355"/>
                  <a:gd name="connsiteX13" fmla="*/ 172097 w 5370529"/>
                  <a:gd name="connsiteY13" fmla="*/ 2801447 h 4090355"/>
                  <a:gd name="connsiteX14" fmla="*/ 118934 w 5370529"/>
                  <a:gd name="connsiteY14" fmla="*/ 1483010 h 4090355"/>
                  <a:gd name="connsiteX15" fmla="*/ 44507 w 5370529"/>
                  <a:gd name="connsiteY15" fmla="*/ 281531 h 4090355"/>
                  <a:gd name="connsiteX0" fmla="*/ 44507 w 5370529"/>
                  <a:gd name="connsiteY0" fmla="*/ 281531 h 4090355"/>
                  <a:gd name="connsiteX1" fmla="*/ 1118394 w 5370529"/>
                  <a:gd name="connsiteY1" fmla="*/ 47614 h 4090355"/>
                  <a:gd name="connsiteX2" fmla="*/ 2287976 w 5370529"/>
                  <a:gd name="connsiteY2" fmla="*/ 5084 h 4090355"/>
                  <a:gd name="connsiteX3" fmla="*/ 3755269 w 5370529"/>
                  <a:gd name="connsiteY3" fmla="*/ 122043 h 4090355"/>
                  <a:gd name="connsiteX4" fmla="*/ 5158241 w 5370529"/>
                  <a:gd name="connsiteY4" fmla="*/ 717466 h 4090355"/>
                  <a:gd name="connsiteX5" fmla="*/ 5322460 w 5370529"/>
                  <a:gd name="connsiteY5" fmla="*/ 1227832 h 4090355"/>
                  <a:gd name="connsiteX6" fmla="*/ 5364568 w 5370529"/>
                  <a:gd name="connsiteY6" fmla="*/ 2142230 h 4090355"/>
                  <a:gd name="connsiteX7" fmla="*/ 5343509 w 5370529"/>
                  <a:gd name="connsiteY7" fmla="*/ 2812081 h 4090355"/>
                  <a:gd name="connsiteX8" fmla="*/ 5147398 w 5370529"/>
                  <a:gd name="connsiteY8" fmla="*/ 3471298 h 4090355"/>
                  <a:gd name="connsiteX9" fmla="*/ 3787168 w 5370529"/>
                  <a:gd name="connsiteY9" fmla="*/ 3917865 h 4090355"/>
                  <a:gd name="connsiteX10" fmla="*/ 2287978 w 5370529"/>
                  <a:gd name="connsiteY10" fmla="*/ 4056088 h 4090355"/>
                  <a:gd name="connsiteX11" fmla="*/ 1182190 w 5370529"/>
                  <a:gd name="connsiteY11" fmla="*/ 4077353 h 4090355"/>
                  <a:gd name="connsiteX12" fmla="*/ 55138 w 5370529"/>
                  <a:gd name="connsiteY12" fmla="*/ 3885968 h 4090355"/>
                  <a:gd name="connsiteX13" fmla="*/ 172097 w 5370529"/>
                  <a:gd name="connsiteY13" fmla="*/ 2801447 h 4090355"/>
                  <a:gd name="connsiteX14" fmla="*/ 118934 w 5370529"/>
                  <a:gd name="connsiteY14" fmla="*/ 1483010 h 4090355"/>
                  <a:gd name="connsiteX15" fmla="*/ 44507 w 5370529"/>
                  <a:gd name="connsiteY15" fmla="*/ 281531 h 4090355"/>
                  <a:gd name="connsiteX0" fmla="*/ 44507 w 5386312"/>
                  <a:gd name="connsiteY0" fmla="*/ 281531 h 4090355"/>
                  <a:gd name="connsiteX1" fmla="*/ 1118394 w 5386312"/>
                  <a:gd name="connsiteY1" fmla="*/ 47614 h 4090355"/>
                  <a:gd name="connsiteX2" fmla="*/ 2287976 w 5386312"/>
                  <a:gd name="connsiteY2" fmla="*/ 5084 h 4090355"/>
                  <a:gd name="connsiteX3" fmla="*/ 3755269 w 5386312"/>
                  <a:gd name="connsiteY3" fmla="*/ 122043 h 4090355"/>
                  <a:gd name="connsiteX4" fmla="*/ 5158241 w 5386312"/>
                  <a:gd name="connsiteY4" fmla="*/ 717466 h 4090355"/>
                  <a:gd name="connsiteX5" fmla="*/ 5322460 w 5386312"/>
                  <a:gd name="connsiteY5" fmla="*/ 1227832 h 4090355"/>
                  <a:gd name="connsiteX6" fmla="*/ 5364568 w 5386312"/>
                  <a:gd name="connsiteY6" fmla="*/ 2142230 h 4090355"/>
                  <a:gd name="connsiteX7" fmla="*/ 5343509 w 5386312"/>
                  <a:gd name="connsiteY7" fmla="*/ 2812081 h 4090355"/>
                  <a:gd name="connsiteX8" fmla="*/ 5147398 w 5386312"/>
                  <a:gd name="connsiteY8" fmla="*/ 3471298 h 4090355"/>
                  <a:gd name="connsiteX9" fmla="*/ 3787168 w 5386312"/>
                  <a:gd name="connsiteY9" fmla="*/ 3917865 h 4090355"/>
                  <a:gd name="connsiteX10" fmla="*/ 2287978 w 5386312"/>
                  <a:gd name="connsiteY10" fmla="*/ 4056088 h 4090355"/>
                  <a:gd name="connsiteX11" fmla="*/ 1182190 w 5386312"/>
                  <a:gd name="connsiteY11" fmla="*/ 4077353 h 4090355"/>
                  <a:gd name="connsiteX12" fmla="*/ 55138 w 5386312"/>
                  <a:gd name="connsiteY12" fmla="*/ 3885968 h 4090355"/>
                  <a:gd name="connsiteX13" fmla="*/ 172097 w 5386312"/>
                  <a:gd name="connsiteY13" fmla="*/ 2801447 h 4090355"/>
                  <a:gd name="connsiteX14" fmla="*/ 118934 w 5386312"/>
                  <a:gd name="connsiteY14" fmla="*/ 1483010 h 4090355"/>
                  <a:gd name="connsiteX15" fmla="*/ 44507 w 5386312"/>
                  <a:gd name="connsiteY15" fmla="*/ 281531 h 4090355"/>
                  <a:gd name="connsiteX0" fmla="*/ 44507 w 5370529"/>
                  <a:gd name="connsiteY0" fmla="*/ 281531 h 4090355"/>
                  <a:gd name="connsiteX1" fmla="*/ 1118394 w 5370529"/>
                  <a:gd name="connsiteY1" fmla="*/ 47614 h 4090355"/>
                  <a:gd name="connsiteX2" fmla="*/ 2287976 w 5370529"/>
                  <a:gd name="connsiteY2" fmla="*/ 5084 h 4090355"/>
                  <a:gd name="connsiteX3" fmla="*/ 3755269 w 5370529"/>
                  <a:gd name="connsiteY3" fmla="*/ 122043 h 4090355"/>
                  <a:gd name="connsiteX4" fmla="*/ 5158241 w 5370529"/>
                  <a:gd name="connsiteY4" fmla="*/ 717466 h 4090355"/>
                  <a:gd name="connsiteX5" fmla="*/ 5322460 w 5370529"/>
                  <a:gd name="connsiteY5" fmla="*/ 1227832 h 4090355"/>
                  <a:gd name="connsiteX6" fmla="*/ 5364568 w 5370529"/>
                  <a:gd name="connsiteY6" fmla="*/ 2142230 h 4090355"/>
                  <a:gd name="connsiteX7" fmla="*/ 5343509 w 5370529"/>
                  <a:gd name="connsiteY7" fmla="*/ 2812081 h 4090355"/>
                  <a:gd name="connsiteX8" fmla="*/ 5147398 w 5370529"/>
                  <a:gd name="connsiteY8" fmla="*/ 3471298 h 4090355"/>
                  <a:gd name="connsiteX9" fmla="*/ 3787168 w 5370529"/>
                  <a:gd name="connsiteY9" fmla="*/ 3917865 h 4090355"/>
                  <a:gd name="connsiteX10" fmla="*/ 2287978 w 5370529"/>
                  <a:gd name="connsiteY10" fmla="*/ 4056088 h 4090355"/>
                  <a:gd name="connsiteX11" fmla="*/ 1182190 w 5370529"/>
                  <a:gd name="connsiteY11" fmla="*/ 4077353 h 4090355"/>
                  <a:gd name="connsiteX12" fmla="*/ 55138 w 5370529"/>
                  <a:gd name="connsiteY12" fmla="*/ 3885968 h 4090355"/>
                  <a:gd name="connsiteX13" fmla="*/ 172097 w 5370529"/>
                  <a:gd name="connsiteY13" fmla="*/ 2801447 h 4090355"/>
                  <a:gd name="connsiteX14" fmla="*/ 118934 w 5370529"/>
                  <a:gd name="connsiteY14" fmla="*/ 1483010 h 4090355"/>
                  <a:gd name="connsiteX15" fmla="*/ 44507 w 5370529"/>
                  <a:gd name="connsiteY15" fmla="*/ 281531 h 4090355"/>
                  <a:gd name="connsiteX0" fmla="*/ 44507 w 5370529"/>
                  <a:gd name="connsiteY0" fmla="*/ 281531 h 4090355"/>
                  <a:gd name="connsiteX1" fmla="*/ 1118394 w 5370529"/>
                  <a:gd name="connsiteY1" fmla="*/ 47614 h 4090355"/>
                  <a:gd name="connsiteX2" fmla="*/ 2287976 w 5370529"/>
                  <a:gd name="connsiteY2" fmla="*/ 5084 h 4090355"/>
                  <a:gd name="connsiteX3" fmla="*/ 3755269 w 5370529"/>
                  <a:gd name="connsiteY3" fmla="*/ 122043 h 4090355"/>
                  <a:gd name="connsiteX4" fmla="*/ 5158241 w 5370529"/>
                  <a:gd name="connsiteY4" fmla="*/ 717466 h 4090355"/>
                  <a:gd name="connsiteX5" fmla="*/ 5322460 w 5370529"/>
                  <a:gd name="connsiteY5" fmla="*/ 1227832 h 4090355"/>
                  <a:gd name="connsiteX6" fmla="*/ 5364568 w 5370529"/>
                  <a:gd name="connsiteY6" fmla="*/ 2142230 h 4090355"/>
                  <a:gd name="connsiteX7" fmla="*/ 5343509 w 5370529"/>
                  <a:gd name="connsiteY7" fmla="*/ 2812081 h 4090355"/>
                  <a:gd name="connsiteX8" fmla="*/ 5147398 w 5370529"/>
                  <a:gd name="connsiteY8" fmla="*/ 3471298 h 4090355"/>
                  <a:gd name="connsiteX9" fmla="*/ 3787168 w 5370529"/>
                  <a:gd name="connsiteY9" fmla="*/ 3917865 h 4090355"/>
                  <a:gd name="connsiteX10" fmla="*/ 2287978 w 5370529"/>
                  <a:gd name="connsiteY10" fmla="*/ 4056088 h 4090355"/>
                  <a:gd name="connsiteX11" fmla="*/ 1182190 w 5370529"/>
                  <a:gd name="connsiteY11" fmla="*/ 4077353 h 4090355"/>
                  <a:gd name="connsiteX12" fmla="*/ 55138 w 5370529"/>
                  <a:gd name="connsiteY12" fmla="*/ 3885968 h 4090355"/>
                  <a:gd name="connsiteX13" fmla="*/ 172097 w 5370529"/>
                  <a:gd name="connsiteY13" fmla="*/ 2801447 h 4090355"/>
                  <a:gd name="connsiteX14" fmla="*/ 118934 w 5370529"/>
                  <a:gd name="connsiteY14" fmla="*/ 1483010 h 4090355"/>
                  <a:gd name="connsiteX15" fmla="*/ 44507 w 5370529"/>
                  <a:gd name="connsiteY15" fmla="*/ 281531 h 4090355"/>
                  <a:gd name="connsiteX0" fmla="*/ 44507 w 5419136"/>
                  <a:gd name="connsiteY0" fmla="*/ 281531 h 4090355"/>
                  <a:gd name="connsiteX1" fmla="*/ 1118394 w 5419136"/>
                  <a:gd name="connsiteY1" fmla="*/ 47614 h 4090355"/>
                  <a:gd name="connsiteX2" fmla="*/ 2287976 w 5419136"/>
                  <a:gd name="connsiteY2" fmla="*/ 5084 h 4090355"/>
                  <a:gd name="connsiteX3" fmla="*/ 3755269 w 5419136"/>
                  <a:gd name="connsiteY3" fmla="*/ 122043 h 4090355"/>
                  <a:gd name="connsiteX4" fmla="*/ 5158241 w 5419136"/>
                  <a:gd name="connsiteY4" fmla="*/ 717466 h 4090355"/>
                  <a:gd name="connsiteX5" fmla="*/ 5322460 w 5419136"/>
                  <a:gd name="connsiteY5" fmla="*/ 1227832 h 4090355"/>
                  <a:gd name="connsiteX6" fmla="*/ 5417205 w 5419136"/>
                  <a:gd name="connsiteY6" fmla="*/ 2174128 h 4090355"/>
                  <a:gd name="connsiteX7" fmla="*/ 5343509 w 5419136"/>
                  <a:gd name="connsiteY7" fmla="*/ 2812081 h 4090355"/>
                  <a:gd name="connsiteX8" fmla="*/ 5147398 w 5419136"/>
                  <a:gd name="connsiteY8" fmla="*/ 3471298 h 4090355"/>
                  <a:gd name="connsiteX9" fmla="*/ 3787168 w 5419136"/>
                  <a:gd name="connsiteY9" fmla="*/ 3917865 h 4090355"/>
                  <a:gd name="connsiteX10" fmla="*/ 2287978 w 5419136"/>
                  <a:gd name="connsiteY10" fmla="*/ 4056088 h 4090355"/>
                  <a:gd name="connsiteX11" fmla="*/ 1182190 w 5419136"/>
                  <a:gd name="connsiteY11" fmla="*/ 4077353 h 4090355"/>
                  <a:gd name="connsiteX12" fmla="*/ 55138 w 5419136"/>
                  <a:gd name="connsiteY12" fmla="*/ 3885968 h 4090355"/>
                  <a:gd name="connsiteX13" fmla="*/ 172097 w 5419136"/>
                  <a:gd name="connsiteY13" fmla="*/ 2801447 h 4090355"/>
                  <a:gd name="connsiteX14" fmla="*/ 118934 w 5419136"/>
                  <a:gd name="connsiteY14" fmla="*/ 1483010 h 4090355"/>
                  <a:gd name="connsiteX15" fmla="*/ 44507 w 5419136"/>
                  <a:gd name="connsiteY15" fmla="*/ 281531 h 4090355"/>
                  <a:gd name="connsiteX0" fmla="*/ 44507 w 5419136"/>
                  <a:gd name="connsiteY0" fmla="*/ 281531 h 4090355"/>
                  <a:gd name="connsiteX1" fmla="*/ 1118394 w 5419136"/>
                  <a:gd name="connsiteY1" fmla="*/ 47614 h 4090355"/>
                  <a:gd name="connsiteX2" fmla="*/ 2287976 w 5419136"/>
                  <a:gd name="connsiteY2" fmla="*/ 5084 h 4090355"/>
                  <a:gd name="connsiteX3" fmla="*/ 3755269 w 5419136"/>
                  <a:gd name="connsiteY3" fmla="*/ 122043 h 4090355"/>
                  <a:gd name="connsiteX4" fmla="*/ 5158241 w 5419136"/>
                  <a:gd name="connsiteY4" fmla="*/ 717466 h 4090355"/>
                  <a:gd name="connsiteX5" fmla="*/ 5322460 w 5419136"/>
                  <a:gd name="connsiteY5" fmla="*/ 1227832 h 4090355"/>
                  <a:gd name="connsiteX6" fmla="*/ 5417205 w 5419136"/>
                  <a:gd name="connsiteY6" fmla="*/ 2174128 h 4090355"/>
                  <a:gd name="connsiteX7" fmla="*/ 5343509 w 5419136"/>
                  <a:gd name="connsiteY7" fmla="*/ 2812081 h 4090355"/>
                  <a:gd name="connsiteX8" fmla="*/ 5147398 w 5419136"/>
                  <a:gd name="connsiteY8" fmla="*/ 3471298 h 4090355"/>
                  <a:gd name="connsiteX9" fmla="*/ 3787168 w 5419136"/>
                  <a:gd name="connsiteY9" fmla="*/ 3917865 h 4090355"/>
                  <a:gd name="connsiteX10" fmla="*/ 2287978 w 5419136"/>
                  <a:gd name="connsiteY10" fmla="*/ 4056088 h 4090355"/>
                  <a:gd name="connsiteX11" fmla="*/ 1182190 w 5419136"/>
                  <a:gd name="connsiteY11" fmla="*/ 4077353 h 4090355"/>
                  <a:gd name="connsiteX12" fmla="*/ 55138 w 5419136"/>
                  <a:gd name="connsiteY12" fmla="*/ 3885968 h 4090355"/>
                  <a:gd name="connsiteX13" fmla="*/ 172097 w 5419136"/>
                  <a:gd name="connsiteY13" fmla="*/ 2801447 h 4090355"/>
                  <a:gd name="connsiteX14" fmla="*/ 118934 w 5419136"/>
                  <a:gd name="connsiteY14" fmla="*/ 1483010 h 4090355"/>
                  <a:gd name="connsiteX15" fmla="*/ 44507 w 5419136"/>
                  <a:gd name="connsiteY15" fmla="*/ 281531 h 4090355"/>
                  <a:gd name="connsiteX0" fmla="*/ 44507 w 5419136"/>
                  <a:gd name="connsiteY0" fmla="*/ 281531 h 4090355"/>
                  <a:gd name="connsiteX1" fmla="*/ 1118394 w 5419136"/>
                  <a:gd name="connsiteY1" fmla="*/ 47614 h 4090355"/>
                  <a:gd name="connsiteX2" fmla="*/ 2287976 w 5419136"/>
                  <a:gd name="connsiteY2" fmla="*/ 5084 h 4090355"/>
                  <a:gd name="connsiteX3" fmla="*/ 3755269 w 5419136"/>
                  <a:gd name="connsiteY3" fmla="*/ 122043 h 4090355"/>
                  <a:gd name="connsiteX4" fmla="*/ 5158241 w 5419136"/>
                  <a:gd name="connsiteY4" fmla="*/ 717466 h 4090355"/>
                  <a:gd name="connsiteX5" fmla="*/ 5322460 w 5419136"/>
                  <a:gd name="connsiteY5" fmla="*/ 1227832 h 4090355"/>
                  <a:gd name="connsiteX6" fmla="*/ 5417205 w 5419136"/>
                  <a:gd name="connsiteY6" fmla="*/ 2174128 h 4090355"/>
                  <a:gd name="connsiteX7" fmla="*/ 5343509 w 5419136"/>
                  <a:gd name="connsiteY7" fmla="*/ 2812081 h 4090355"/>
                  <a:gd name="connsiteX8" fmla="*/ 5147398 w 5419136"/>
                  <a:gd name="connsiteY8" fmla="*/ 3471298 h 4090355"/>
                  <a:gd name="connsiteX9" fmla="*/ 3787168 w 5419136"/>
                  <a:gd name="connsiteY9" fmla="*/ 3917865 h 4090355"/>
                  <a:gd name="connsiteX10" fmla="*/ 2287978 w 5419136"/>
                  <a:gd name="connsiteY10" fmla="*/ 4056088 h 4090355"/>
                  <a:gd name="connsiteX11" fmla="*/ 1182190 w 5419136"/>
                  <a:gd name="connsiteY11" fmla="*/ 4077353 h 4090355"/>
                  <a:gd name="connsiteX12" fmla="*/ 55138 w 5419136"/>
                  <a:gd name="connsiteY12" fmla="*/ 3885968 h 4090355"/>
                  <a:gd name="connsiteX13" fmla="*/ 172097 w 5419136"/>
                  <a:gd name="connsiteY13" fmla="*/ 2801447 h 4090355"/>
                  <a:gd name="connsiteX14" fmla="*/ 118934 w 5419136"/>
                  <a:gd name="connsiteY14" fmla="*/ 1483010 h 4090355"/>
                  <a:gd name="connsiteX15" fmla="*/ 44507 w 5419136"/>
                  <a:gd name="connsiteY15" fmla="*/ 281531 h 4090355"/>
                  <a:gd name="connsiteX0" fmla="*/ 44507 w 5419136"/>
                  <a:gd name="connsiteY0" fmla="*/ 281531 h 4090355"/>
                  <a:gd name="connsiteX1" fmla="*/ 1118394 w 5419136"/>
                  <a:gd name="connsiteY1" fmla="*/ 47614 h 4090355"/>
                  <a:gd name="connsiteX2" fmla="*/ 2287976 w 5419136"/>
                  <a:gd name="connsiteY2" fmla="*/ 5084 h 4090355"/>
                  <a:gd name="connsiteX3" fmla="*/ 3755269 w 5419136"/>
                  <a:gd name="connsiteY3" fmla="*/ 122043 h 4090355"/>
                  <a:gd name="connsiteX4" fmla="*/ 5158241 w 5419136"/>
                  <a:gd name="connsiteY4" fmla="*/ 717466 h 4090355"/>
                  <a:gd name="connsiteX5" fmla="*/ 5322460 w 5419136"/>
                  <a:gd name="connsiteY5" fmla="*/ 1227832 h 4090355"/>
                  <a:gd name="connsiteX6" fmla="*/ 5417205 w 5419136"/>
                  <a:gd name="connsiteY6" fmla="*/ 2110333 h 4090355"/>
                  <a:gd name="connsiteX7" fmla="*/ 5343509 w 5419136"/>
                  <a:gd name="connsiteY7" fmla="*/ 2812081 h 4090355"/>
                  <a:gd name="connsiteX8" fmla="*/ 5147398 w 5419136"/>
                  <a:gd name="connsiteY8" fmla="*/ 3471298 h 4090355"/>
                  <a:gd name="connsiteX9" fmla="*/ 3787168 w 5419136"/>
                  <a:gd name="connsiteY9" fmla="*/ 3917865 h 4090355"/>
                  <a:gd name="connsiteX10" fmla="*/ 2287978 w 5419136"/>
                  <a:gd name="connsiteY10" fmla="*/ 4056088 h 4090355"/>
                  <a:gd name="connsiteX11" fmla="*/ 1182190 w 5419136"/>
                  <a:gd name="connsiteY11" fmla="*/ 4077353 h 4090355"/>
                  <a:gd name="connsiteX12" fmla="*/ 55138 w 5419136"/>
                  <a:gd name="connsiteY12" fmla="*/ 3885968 h 4090355"/>
                  <a:gd name="connsiteX13" fmla="*/ 172097 w 5419136"/>
                  <a:gd name="connsiteY13" fmla="*/ 2801447 h 4090355"/>
                  <a:gd name="connsiteX14" fmla="*/ 118934 w 5419136"/>
                  <a:gd name="connsiteY14" fmla="*/ 1483010 h 4090355"/>
                  <a:gd name="connsiteX15" fmla="*/ 44507 w 5419136"/>
                  <a:gd name="connsiteY15" fmla="*/ 281531 h 4090355"/>
                  <a:gd name="connsiteX0" fmla="*/ 44507 w 5417465"/>
                  <a:gd name="connsiteY0" fmla="*/ 281531 h 4090355"/>
                  <a:gd name="connsiteX1" fmla="*/ 1118394 w 5417465"/>
                  <a:gd name="connsiteY1" fmla="*/ 47614 h 4090355"/>
                  <a:gd name="connsiteX2" fmla="*/ 2287976 w 5417465"/>
                  <a:gd name="connsiteY2" fmla="*/ 5084 h 4090355"/>
                  <a:gd name="connsiteX3" fmla="*/ 3755269 w 5417465"/>
                  <a:gd name="connsiteY3" fmla="*/ 122043 h 4090355"/>
                  <a:gd name="connsiteX4" fmla="*/ 5158241 w 5417465"/>
                  <a:gd name="connsiteY4" fmla="*/ 717466 h 4090355"/>
                  <a:gd name="connsiteX5" fmla="*/ 5322461 w 5417465"/>
                  <a:gd name="connsiteY5" fmla="*/ 1227832 h 4090355"/>
                  <a:gd name="connsiteX6" fmla="*/ 5417205 w 5417465"/>
                  <a:gd name="connsiteY6" fmla="*/ 2110333 h 4090355"/>
                  <a:gd name="connsiteX7" fmla="*/ 5343509 w 5417465"/>
                  <a:gd name="connsiteY7" fmla="*/ 2812081 h 4090355"/>
                  <a:gd name="connsiteX8" fmla="*/ 5147398 w 5417465"/>
                  <a:gd name="connsiteY8" fmla="*/ 3471298 h 4090355"/>
                  <a:gd name="connsiteX9" fmla="*/ 3787168 w 5417465"/>
                  <a:gd name="connsiteY9" fmla="*/ 3917865 h 4090355"/>
                  <a:gd name="connsiteX10" fmla="*/ 2287978 w 5417465"/>
                  <a:gd name="connsiteY10" fmla="*/ 4056088 h 4090355"/>
                  <a:gd name="connsiteX11" fmla="*/ 1182190 w 5417465"/>
                  <a:gd name="connsiteY11" fmla="*/ 4077353 h 4090355"/>
                  <a:gd name="connsiteX12" fmla="*/ 55138 w 5417465"/>
                  <a:gd name="connsiteY12" fmla="*/ 3885968 h 4090355"/>
                  <a:gd name="connsiteX13" fmla="*/ 172097 w 5417465"/>
                  <a:gd name="connsiteY13" fmla="*/ 2801447 h 4090355"/>
                  <a:gd name="connsiteX14" fmla="*/ 118934 w 5417465"/>
                  <a:gd name="connsiteY14" fmla="*/ 1483010 h 4090355"/>
                  <a:gd name="connsiteX15" fmla="*/ 44507 w 5417465"/>
                  <a:gd name="connsiteY15" fmla="*/ 281531 h 4090355"/>
                  <a:gd name="connsiteX0" fmla="*/ 44507 w 5417465"/>
                  <a:gd name="connsiteY0" fmla="*/ 281531 h 4090355"/>
                  <a:gd name="connsiteX1" fmla="*/ 1118394 w 5417465"/>
                  <a:gd name="connsiteY1" fmla="*/ 47614 h 4090355"/>
                  <a:gd name="connsiteX2" fmla="*/ 2287976 w 5417465"/>
                  <a:gd name="connsiteY2" fmla="*/ 5084 h 4090355"/>
                  <a:gd name="connsiteX3" fmla="*/ 3755269 w 5417465"/>
                  <a:gd name="connsiteY3" fmla="*/ 122043 h 4090355"/>
                  <a:gd name="connsiteX4" fmla="*/ 5158241 w 5417465"/>
                  <a:gd name="connsiteY4" fmla="*/ 717466 h 4090355"/>
                  <a:gd name="connsiteX5" fmla="*/ 5322461 w 5417465"/>
                  <a:gd name="connsiteY5" fmla="*/ 1227832 h 4090355"/>
                  <a:gd name="connsiteX6" fmla="*/ 5417205 w 5417465"/>
                  <a:gd name="connsiteY6" fmla="*/ 2110333 h 4090355"/>
                  <a:gd name="connsiteX7" fmla="*/ 5343509 w 5417465"/>
                  <a:gd name="connsiteY7" fmla="*/ 2812081 h 4090355"/>
                  <a:gd name="connsiteX8" fmla="*/ 5147398 w 5417465"/>
                  <a:gd name="connsiteY8" fmla="*/ 3471298 h 4090355"/>
                  <a:gd name="connsiteX9" fmla="*/ 3787168 w 5417465"/>
                  <a:gd name="connsiteY9" fmla="*/ 3917865 h 4090355"/>
                  <a:gd name="connsiteX10" fmla="*/ 2287978 w 5417465"/>
                  <a:gd name="connsiteY10" fmla="*/ 4056088 h 4090355"/>
                  <a:gd name="connsiteX11" fmla="*/ 1182190 w 5417465"/>
                  <a:gd name="connsiteY11" fmla="*/ 4077353 h 4090355"/>
                  <a:gd name="connsiteX12" fmla="*/ 55138 w 5417465"/>
                  <a:gd name="connsiteY12" fmla="*/ 3885968 h 4090355"/>
                  <a:gd name="connsiteX13" fmla="*/ 172097 w 5417465"/>
                  <a:gd name="connsiteY13" fmla="*/ 2801447 h 4090355"/>
                  <a:gd name="connsiteX14" fmla="*/ 118934 w 5417465"/>
                  <a:gd name="connsiteY14" fmla="*/ 1483010 h 4090355"/>
                  <a:gd name="connsiteX15" fmla="*/ 44507 w 5417465"/>
                  <a:gd name="connsiteY15" fmla="*/ 281531 h 4090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417465" h="4090355">
                    <a:moveTo>
                      <a:pt x="44507" y="281531"/>
                    </a:moveTo>
                    <a:cubicBezTo>
                      <a:pt x="445000" y="145080"/>
                      <a:pt x="744483" y="93689"/>
                      <a:pt x="1118394" y="47614"/>
                    </a:cubicBezTo>
                    <a:cubicBezTo>
                      <a:pt x="1492306" y="1540"/>
                      <a:pt x="1848497" y="-7321"/>
                      <a:pt x="2287976" y="5084"/>
                    </a:cubicBezTo>
                    <a:cubicBezTo>
                      <a:pt x="2727455" y="17489"/>
                      <a:pt x="3276892" y="3313"/>
                      <a:pt x="3755269" y="122043"/>
                    </a:cubicBezTo>
                    <a:cubicBezTo>
                      <a:pt x="4233646" y="240773"/>
                      <a:pt x="4926870" y="538484"/>
                      <a:pt x="5158241" y="717466"/>
                    </a:cubicBezTo>
                    <a:cubicBezTo>
                      <a:pt x="5284340" y="1002773"/>
                      <a:pt x="5279300" y="995688"/>
                      <a:pt x="5322461" y="1227832"/>
                    </a:cubicBezTo>
                    <a:cubicBezTo>
                      <a:pt x="5365622" y="1459976"/>
                      <a:pt x="5413697" y="1846292"/>
                      <a:pt x="5417205" y="2110333"/>
                    </a:cubicBezTo>
                    <a:cubicBezTo>
                      <a:pt x="5420713" y="2374375"/>
                      <a:pt x="5388477" y="2585254"/>
                      <a:pt x="5343509" y="2812081"/>
                    </a:cubicBezTo>
                    <a:cubicBezTo>
                      <a:pt x="5298541" y="3038909"/>
                      <a:pt x="5294496" y="3056629"/>
                      <a:pt x="5147398" y="3471298"/>
                    </a:cubicBezTo>
                    <a:cubicBezTo>
                      <a:pt x="4705535" y="3705213"/>
                      <a:pt x="4263738" y="3820400"/>
                      <a:pt x="3787168" y="3917865"/>
                    </a:cubicBezTo>
                    <a:cubicBezTo>
                      <a:pt x="3310598" y="4015330"/>
                      <a:pt x="2722141" y="4029507"/>
                      <a:pt x="2287978" y="4056088"/>
                    </a:cubicBezTo>
                    <a:cubicBezTo>
                      <a:pt x="1853815" y="4082669"/>
                      <a:pt x="1554330" y="4105706"/>
                      <a:pt x="1182190" y="4077353"/>
                    </a:cubicBezTo>
                    <a:cubicBezTo>
                      <a:pt x="810050" y="4049000"/>
                      <a:pt x="632840" y="4089758"/>
                      <a:pt x="55138" y="3885968"/>
                    </a:cubicBezTo>
                    <a:cubicBezTo>
                      <a:pt x="9064" y="3150549"/>
                      <a:pt x="161464" y="3201940"/>
                      <a:pt x="172097" y="2801447"/>
                    </a:cubicBezTo>
                    <a:cubicBezTo>
                      <a:pt x="182730" y="2400954"/>
                      <a:pt x="127794" y="1851605"/>
                      <a:pt x="118934" y="1483010"/>
                    </a:cubicBezTo>
                    <a:cubicBezTo>
                      <a:pt x="124250" y="1061252"/>
                      <a:pt x="-90172" y="503043"/>
                      <a:pt x="44507" y="28153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39" name="Group 38"/>
              <p:cNvGrpSpPr/>
              <p:nvPr/>
            </p:nvGrpSpPr>
            <p:grpSpPr>
              <a:xfrm>
                <a:off x="390822" y="914403"/>
                <a:ext cx="9466519" cy="4829545"/>
                <a:chOff x="390822" y="914403"/>
                <a:chExt cx="9466519" cy="4829545"/>
              </a:xfrm>
            </p:grpSpPr>
            <p:sp>
              <p:nvSpPr>
                <p:cNvPr id="37" name="Freeform 36"/>
                <p:cNvSpPr/>
                <p:nvPr/>
              </p:nvSpPr>
              <p:spPr>
                <a:xfrm>
                  <a:off x="1482321" y="1653593"/>
                  <a:ext cx="5471638" cy="4090355"/>
                </a:xfrm>
                <a:custGeom>
                  <a:avLst/>
                  <a:gdLst>
                    <a:gd name="connsiteX0" fmla="*/ 94547 w 5014392"/>
                    <a:gd name="connsiteY0" fmla="*/ 180151 h 4039770"/>
                    <a:gd name="connsiteX1" fmla="*/ 817561 w 5014392"/>
                    <a:gd name="connsiteY1" fmla="*/ 63193 h 4039770"/>
                    <a:gd name="connsiteX2" fmla="*/ 1848919 w 5014392"/>
                    <a:gd name="connsiteY2" fmla="*/ 10030 h 4039770"/>
                    <a:gd name="connsiteX3" fmla="*/ 3603291 w 5014392"/>
                    <a:gd name="connsiteY3" fmla="*/ 20663 h 4039770"/>
                    <a:gd name="connsiteX4" fmla="*/ 4889830 w 5014392"/>
                    <a:gd name="connsiteY4" fmla="*/ 212049 h 4039770"/>
                    <a:gd name="connsiteX5" fmla="*/ 4964258 w 5014392"/>
                    <a:gd name="connsiteY5" fmla="*/ 488495 h 4039770"/>
                    <a:gd name="connsiteX6" fmla="*/ 4964258 w 5014392"/>
                    <a:gd name="connsiteY6" fmla="*/ 3359286 h 4039770"/>
                    <a:gd name="connsiteX7" fmla="*/ 4326305 w 5014392"/>
                    <a:gd name="connsiteY7" fmla="*/ 3582570 h 4039770"/>
                    <a:gd name="connsiteX8" fmla="*/ 2274221 w 5014392"/>
                    <a:gd name="connsiteY8" fmla="*/ 3922811 h 4039770"/>
                    <a:gd name="connsiteX9" fmla="*/ 1349189 w 5014392"/>
                    <a:gd name="connsiteY9" fmla="*/ 4039770 h 4039770"/>
                    <a:gd name="connsiteX10" fmla="*/ 275300 w 5014392"/>
                    <a:gd name="connsiteY10" fmla="*/ 3922811 h 4039770"/>
                    <a:gd name="connsiteX11" fmla="*/ 62649 w 5014392"/>
                    <a:gd name="connsiteY11" fmla="*/ 3816486 h 4039770"/>
                    <a:gd name="connsiteX12" fmla="*/ 62649 w 5014392"/>
                    <a:gd name="connsiteY12" fmla="*/ 2710700 h 4039770"/>
                    <a:gd name="connsiteX13" fmla="*/ 9486 w 5014392"/>
                    <a:gd name="connsiteY13" fmla="*/ 1392263 h 4039770"/>
                    <a:gd name="connsiteX14" fmla="*/ 9486 w 5014392"/>
                    <a:gd name="connsiteY14" fmla="*/ 499128 h 4039770"/>
                    <a:gd name="connsiteX15" fmla="*/ 94547 w 5014392"/>
                    <a:gd name="connsiteY15" fmla="*/ 180151 h 4039770"/>
                    <a:gd name="connsiteX0" fmla="*/ 94547 w 5014392"/>
                    <a:gd name="connsiteY0" fmla="*/ 180151 h 4039770"/>
                    <a:gd name="connsiteX1" fmla="*/ 817561 w 5014392"/>
                    <a:gd name="connsiteY1" fmla="*/ 63193 h 4039770"/>
                    <a:gd name="connsiteX2" fmla="*/ 1848919 w 5014392"/>
                    <a:gd name="connsiteY2" fmla="*/ 10030 h 4039770"/>
                    <a:gd name="connsiteX3" fmla="*/ 3603291 w 5014392"/>
                    <a:gd name="connsiteY3" fmla="*/ 20663 h 4039770"/>
                    <a:gd name="connsiteX4" fmla="*/ 4889830 w 5014392"/>
                    <a:gd name="connsiteY4" fmla="*/ 212049 h 4039770"/>
                    <a:gd name="connsiteX5" fmla="*/ 4964258 w 5014392"/>
                    <a:gd name="connsiteY5" fmla="*/ 488495 h 4039770"/>
                    <a:gd name="connsiteX6" fmla="*/ 4964258 w 5014392"/>
                    <a:gd name="connsiteY6" fmla="*/ 3359286 h 4039770"/>
                    <a:gd name="connsiteX7" fmla="*/ 4326305 w 5014392"/>
                    <a:gd name="connsiteY7" fmla="*/ 3582570 h 4039770"/>
                    <a:gd name="connsiteX8" fmla="*/ 2274221 w 5014392"/>
                    <a:gd name="connsiteY8" fmla="*/ 3922811 h 4039770"/>
                    <a:gd name="connsiteX9" fmla="*/ 1349189 w 5014392"/>
                    <a:gd name="connsiteY9" fmla="*/ 4039770 h 4039770"/>
                    <a:gd name="connsiteX10" fmla="*/ 275300 w 5014392"/>
                    <a:gd name="connsiteY10" fmla="*/ 3922811 h 4039770"/>
                    <a:gd name="connsiteX11" fmla="*/ 62649 w 5014392"/>
                    <a:gd name="connsiteY11" fmla="*/ 3816486 h 4039770"/>
                    <a:gd name="connsiteX12" fmla="*/ 62649 w 5014392"/>
                    <a:gd name="connsiteY12" fmla="*/ 2710700 h 4039770"/>
                    <a:gd name="connsiteX13" fmla="*/ 9486 w 5014392"/>
                    <a:gd name="connsiteY13" fmla="*/ 1392263 h 4039770"/>
                    <a:gd name="connsiteX14" fmla="*/ 9486 w 5014392"/>
                    <a:gd name="connsiteY14" fmla="*/ 499128 h 4039770"/>
                    <a:gd name="connsiteX15" fmla="*/ 94547 w 5014392"/>
                    <a:gd name="connsiteY15" fmla="*/ 180151 h 4039770"/>
                    <a:gd name="connsiteX0" fmla="*/ 94547 w 5014392"/>
                    <a:gd name="connsiteY0" fmla="*/ 180151 h 4039770"/>
                    <a:gd name="connsiteX1" fmla="*/ 817561 w 5014392"/>
                    <a:gd name="connsiteY1" fmla="*/ 63193 h 4039770"/>
                    <a:gd name="connsiteX2" fmla="*/ 1848919 w 5014392"/>
                    <a:gd name="connsiteY2" fmla="*/ 10030 h 4039770"/>
                    <a:gd name="connsiteX3" fmla="*/ 3603291 w 5014392"/>
                    <a:gd name="connsiteY3" fmla="*/ 20663 h 4039770"/>
                    <a:gd name="connsiteX4" fmla="*/ 4889830 w 5014392"/>
                    <a:gd name="connsiteY4" fmla="*/ 212049 h 4039770"/>
                    <a:gd name="connsiteX5" fmla="*/ 4964258 w 5014392"/>
                    <a:gd name="connsiteY5" fmla="*/ 488495 h 4039770"/>
                    <a:gd name="connsiteX6" fmla="*/ 4964258 w 5014392"/>
                    <a:gd name="connsiteY6" fmla="*/ 3359286 h 4039770"/>
                    <a:gd name="connsiteX7" fmla="*/ 4326305 w 5014392"/>
                    <a:gd name="connsiteY7" fmla="*/ 3582570 h 4039770"/>
                    <a:gd name="connsiteX8" fmla="*/ 2274221 w 5014392"/>
                    <a:gd name="connsiteY8" fmla="*/ 3922811 h 4039770"/>
                    <a:gd name="connsiteX9" fmla="*/ 1349189 w 5014392"/>
                    <a:gd name="connsiteY9" fmla="*/ 4039770 h 4039770"/>
                    <a:gd name="connsiteX10" fmla="*/ 275300 w 5014392"/>
                    <a:gd name="connsiteY10" fmla="*/ 3922811 h 4039770"/>
                    <a:gd name="connsiteX11" fmla="*/ 62649 w 5014392"/>
                    <a:gd name="connsiteY11" fmla="*/ 3816486 h 4039770"/>
                    <a:gd name="connsiteX12" fmla="*/ 62649 w 5014392"/>
                    <a:gd name="connsiteY12" fmla="*/ 2710700 h 4039770"/>
                    <a:gd name="connsiteX13" fmla="*/ 9486 w 5014392"/>
                    <a:gd name="connsiteY13" fmla="*/ 1392263 h 4039770"/>
                    <a:gd name="connsiteX14" fmla="*/ 9486 w 5014392"/>
                    <a:gd name="connsiteY14" fmla="*/ 786207 h 4039770"/>
                    <a:gd name="connsiteX15" fmla="*/ 94547 w 5014392"/>
                    <a:gd name="connsiteY15" fmla="*/ 180151 h 4039770"/>
                    <a:gd name="connsiteX0" fmla="*/ 91760 w 5011605"/>
                    <a:gd name="connsiteY0" fmla="*/ 180151 h 4039770"/>
                    <a:gd name="connsiteX1" fmla="*/ 814774 w 5011605"/>
                    <a:gd name="connsiteY1" fmla="*/ 63193 h 4039770"/>
                    <a:gd name="connsiteX2" fmla="*/ 1846132 w 5011605"/>
                    <a:gd name="connsiteY2" fmla="*/ 10030 h 4039770"/>
                    <a:gd name="connsiteX3" fmla="*/ 3600504 w 5011605"/>
                    <a:gd name="connsiteY3" fmla="*/ 20663 h 4039770"/>
                    <a:gd name="connsiteX4" fmla="*/ 4887043 w 5011605"/>
                    <a:gd name="connsiteY4" fmla="*/ 212049 h 4039770"/>
                    <a:gd name="connsiteX5" fmla="*/ 4961471 w 5011605"/>
                    <a:gd name="connsiteY5" fmla="*/ 488495 h 4039770"/>
                    <a:gd name="connsiteX6" fmla="*/ 4961471 w 5011605"/>
                    <a:gd name="connsiteY6" fmla="*/ 3359286 h 4039770"/>
                    <a:gd name="connsiteX7" fmla="*/ 4323518 w 5011605"/>
                    <a:gd name="connsiteY7" fmla="*/ 3582570 h 4039770"/>
                    <a:gd name="connsiteX8" fmla="*/ 2271434 w 5011605"/>
                    <a:gd name="connsiteY8" fmla="*/ 3922811 h 4039770"/>
                    <a:gd name="connsiteX9" fmla="*/ 1346402 w 5011605"/>
                    <a:gd name="connsiteY9" fmla="*/ 4039770 h 4039770"/>
                    <a:gd name="connsiteX10" fmla="*/ 272513 w 5011605"/>
                    <a:gd name="connsiteY10" fmla="*/ 3922811 h 4039770"/>
                    <a:gd name="connsiteX11" fmla="*/ 59862 w 5011605"/>
                    <a:gd name="connsiteY11" fmla="*/ 3816486 h 4039770"/>
                    <a:gd name="connsiteX12" fmla="*/ 59862 w 5011605"/>
                    <a:gd name="connsiteY12" fmla="*/ 2710700 h 4039770"/>
                    <a:gd name="connsiteX13" fmla="*/ 6699 w 5011605"/>
                    <a:gd name="connsiteY13" fmla="*/ 1392263 h 4039770"/>
                    <a:gd name="connsiteX14" fmla="*/ 91760 w 5011605"/>
                    <a:gd name="connsiteY14" fmla="*/ 180151 h 4039770"/>
                    <a:gd name="connsiteX0" fmla="*/ 80516 w 5021626"/>
                    <a:gd name="connsiteY0" fmla="*/ 222681 h 4039770"/>
                    <a:gd name="connsiteX1" fmla="*/ 824795 w 5021626"/>
                    <a:gd name="connsiteY1" fmla="*/ 63193 h 4039770"/>
                    <a:gd name="connsiteX2" fmla="*/ 1856153 w 5021626"/>
                    <a:gd name="connsiteY2" fmla="*/ 10030 h 4039770"/>
                    <a:gd name="connsiteX3" fmla="*/ 3610525 w 5021626"/>
                    <a:gd name="connsiteY3" fmla="*/ 20663 h 4039770"/>
                    <a:gd name="connsiteX4" fmla="*/ 4897064 w 5021626"/>
                    <a:gd name="connsiteY4" fmla="*/ 212049 h 4039770"/>
                    <a:gd name="connsiteX5" fmla="*/ 4971492 w 5021626"/>
                    <a:gd name="connsiteY5" fmla="*/ 488495 h 4039770"/>
                    <a:gd name="connsiteX6" fmla="*/ 4971492 w 5021626"/>
                    <a:gd name="connsiteY6" fmla="*/ 3359286 h 4039770"/>
                    <a:gd name="connsiteX7" fmla="*/ 4333539 w 5021626"/>
                    <a:gd name="connsiteY7" fmla="*/ 3582570 h 4039770"/>
                    <a:gd name="connsiteX8" fmla="*/ 2281455 w 5021626"/>
                    <a:gd name="connsiteY8" fmla="*/ 3922811 h 4039770"/>
                    <a:gd name="connsiteX9" fmla="*/ 1356423 w 5021626"/>
                    <a:gd name="connsiteY9" fmla="*/ 4039770 h 4039770"/>
                    <a:gd name="connsiteX10" fmla="*/ 282534 w 5021626"/>
                    <a:gd name="connsiteY10" fmla="*/ 3922811 h 4039770"/>
                    <a:gd name="connsiteX11" fmla="*/ 69883 w 5021626"/>
                    <a:gd name="connsiteY11" fmla="*/ 3816486 h 4039770"/>
                    <a:gd name="connsiteX12" fmla="*/ 69883 w 5021626"/>
                    <a:gd name="connsiteY12" fmla="*/ 2710700 h 4039770"/>
                    <a:gd name="connsiteX13" fmla="*/ 16720 w 5021626"/>
                    <a:gd name="connsiteY13" fmla="*/ 1392263 h 4039770"/>
                    <a:gd name="connsiteX14" fmla="*/ 80516 w 5021626"/>
                    <a:gd name="connsiteY14" fmla="*/ 222681 h 4039770"/>
                    <a:gd name="connsiteX0" fmla="*/ 61483 w 5055756"/>
                    <a:gd name="connsiteY0" fmla="*/ 180151 h 4039770"/>
                    <a:gd name="connsiteX1" fmla="*/ 858925 w 5055756"/>
                    <a:gd name="connsiteY1" fmla="*/ 63193 h 4039770"/>
                    <a:gd name="connsiteX2" fmla="*/ 1890283 w 5055756"/>
                    <a:gd name="connsiteY2" fmla="*/ 10030 h 4039770"/>
                    <a:gd name="connsiteX3" fmla="*/ 3644655 w 5055756"/>
                    <a:gd name="connsiteY3" fmla="*/ 20663 h 4039770"/>
                    <a:gd name="connsiteX4" fmla="*/ 4931194 w 5055756"/>
                    <a:gd name="connsiteY4" fmla="*/ 212049 h 4039770"/>
                    <a:gd name="connsiteX5" fmla="*/ 5005622 w 5055756"/>
                    <a:gd name="connsiteY5" fmla="*/ 488495 h 4039770"/>
                    <a:gd name="connsiteX6" fmla="*/ 5005622 w 5055756"/>
                    <a:gd name="connsiteY6" fmla="*/ 3359286 h 4039770"/>
                    <a:gd name="connsiteX7" fmla="*/ 4367669 w 5055756"/>
                    <a:gd name="connsiteY7" fmla="*/ 3582570 h 4039770"/>
                    <a:gd name="connsiteX8" fmla="*/ 2315585 w 5055756"/>
                    <a:gd name="connsiteY8" fmla="*/ 3922811 h 4039770"/>
                    <a:gd name="connsiteX9" fmla="*/ 1390553 w 5055756"/>
                    <a:gd name="connsiteY9" fmla="*/ 4039770 h 4039770"/>
                    <a:gd name="connsiteX10" fmla="*/ 316664 w 5055756"/>
                    <a:gd name="connsiteY10" fmla="*/ 3922811 h 4039770"/>
                    <a:gd name="connsiteX11" fmla="*/ 104013 w 5055756"/>
                    <a:gd name="connsiteY11" fmla="*/ 3816486 h 4039770"/>
                    <a:gd name="connsiteX12" fmla="*/ 104013 w 5055756"/>
                    <a:gd name="connsiteY12" fmla="*/ 2710700 h 4039770"/>
                    <a:gd name="connsiteX13" fmla="*/ 50850 w 5055756"/>
                    <a:gd name="connsiteY13" fmla="*/ 1392263 h 4039770"/>
                    <a:gd name="connsiteX14" fmla="*/ 61483 w 5055756"/>
                    <a:gd name="connsiteY14" fmla="*/ 180151 h 4039770"/>
                    <a:gd name="connsiteX0" fmla="*/ 61483 w 5055756"/>
                    <a:gd name="connsiteY0" fmla="*/ 180151 h 4039770"/>
                    <a:gd name="connsiteX1" fmla="*/ 858925 w 5055756"/>
                    <a:gd name="connsiteY1" fmla="*/ 63193 h 4039770"/>
                    <a:gd name="connsiteX2" fmla="*/ 1890283 w 5055756"/>
                    <a:gd name="connsiteY2" fmla="*/ 10030 h 4039770"/>
                    <a:gd name="connsiteX3" fmla="*/ 3644655 w 5055756"/>
                    <a:gd name="connsiteY3" fmla="*/ 20663 h 4039770"/>
                    <a:gd name="connsiteX4" fmla="*/ 4931194 w 5055756"/>
                    <a:gd name="connsiteY4" fmla="*/ 212049 h 4039770"/>
                    <a:gd name="connsiteX5" fmla="*/ 5005622 w 5055756"/>
                    <a:gd name="connsiteY5" fmla="*/ 488495 h 4039770"/>
                    <a:gd name="connsiteX6" fmla="*/ 5005622 w 5055756"/>
                    <a:gd name="connsiteY6" fmla="*/ 3359286 h 4039770"/>
                    <a:gd name="connsiteX7" fmla="*/ 4367669 w 5055756"/>
                    <a:gd name="connsiteY7" fmla="*/ 3582570 h 4039770"/>
                    <a:gd name="connsiteX8" fmla="*/ 2315585 w 5055756"/>
                    <a:gd name="connsiteY8" fmla="*/ 3922811 h 4039770"/>
                    <a:gd name="connsiteX9" fmla="*/ 1390553 w 5055756"/>
                    <a:gd name="connsiteY9" fmla="*/ 4039770 h 4039770"/>
                    <a:gd name="connsiteX10" fmla="*/ 316664 w 5055756"/>
                    <a:gd name="connsiteY10" fmla="*/ 3922811 h 4039770"/>
                    <a:gd name="connsiteX11" fmla="*/ 104013 w 5055756"/>
                    <a:gd name="connsiteY11" fmla="*/ 3816486 h 4039770"/>
                    <a:gd name="connsiteX12" fmla="*/ 104013 w 5055756"/>
                    <a:gd name="connsiteY12" fmla="*/ 2710700 h 4039770"/>
                    <a:gd name="connsiteX13" fmla="*/ 50850 w 5055756"/>
                    <a:gd name="connsiteY13" fmla="*/ 1392263 h 4039770"/>
                    <a:gd name="connsiteX14" fmla="*/ 61483 w 5055756"/>
                    <a:gd name="connsiteY14" fmla="*/ 180151 h 4039770"/>
                    <a:gd name="connsiteX0" fmla="*/ 61483 w 5055756"/>
                    <a:gd name="connsiteY0" fmla="*/ 180151 h 4039770"/>
                    <a:gd name="connsiteX1" fmla="*/ 858925 w 5055756"/>
                    <a:gd name="connsiteY1" fmla="*/ 63193 h 4039770"/>
                    <a:gd name="connsiteX2" fmla="*/ 1890283 w 5055756"/>
                    <a:gd name="connsiteY2" fmla="*/ 10030 h 4039770"/>
                    <a:gd name="connsiteX3" fmla="*/ 3644655 w 5055756"/>
                    <a:gd name="connsiteY3" fmla="*/ 20663 h 4039770"/>
                    <a:gd name="connsiteX4" fmla="*/ 4931194 w 5055756"/>
                    <a:gd name="connsiteY4" fmla="*/ 212049 h 4039770"/>
                    <a:gd name="connsiteX5" fmla="*/ 5005622 w 5055756"/>
                    <a:gd name="connsiteY5" fmla="*/ 488495 h 4039770"/>
                    <a:gd name="connsiteX6" fmla="*/ 5005622 w 5055756"/>
                    <a:gd name="connsiteY6" fmla="*/ 3359286 h 4039770"/>
                    <a:gd name="connsiteX7" fmla="*/ 4367669 w 5055756"/>
                    <a:gd name="connsiteY7" fmla="*/ 3582570 h 4039770"/>
                    <a:gd name="connsiteX8" fmla="*/ 2315585 w 5055756"/>
                    <a:gd name="connsiteY8" fmla="*/ 3922811 h 4039770"/>
                    <a:gd name="connsiteX9" fmla="*/ 1390553 w 5055756"/>
                    <a:gd name="connsiteY9" fmla="*/ 4039770 h 4039770"/>
                    <a:gd name="connsiteX10" fmla="*/ 316664 w 5055756"/>
                    <a:gd name="connsiteY10" fmla="*/ 3922811 h 4039770"/>
                    <a:gd name="connsiteX11" fmla="*/ 104013 w 5055756"/>
                    <a:gd name="connsiteY11" fmla="*/ 3816486 h 4039770"/>
                    <a:gd name="connsiteX12" fmla="*/ 104013 w 5055756"/>
                    <a:gd name="connsiteY12" fmla="*/ 2710700 h 4039770"/>
                    <a:gd name="connsiteX13" fmla="*/ 50850 w 5055756"/>
                    <a:gd name="connsiteY13" fmla="*/ 1392263 h 4039770"/>
                    <a:gd name="connsiteX14" fmla="*/ 61483 w 5055756"/>
                    <a:gd name="connsiteY14" fmla="*/ 180151 h 4039770"/>
                    <a:gd name="connsiteX0" fmla="*/ 61483 w 5055756"/>
                    <a:gd name="connsiteY0" fmla="*/ 250108 h 4109727"/>
                    <a:gd name="connsiteX1" fmla="*/ 1060943 w 5055756"/>
                    <a:gd name="connsiteY1" fmla="*/ 5559 h 4109727"/>
                    <a:gd name="connsiteX2" fmla="*/ 1890283 w 5055756"/>
                    <a:gd name="connsiteY2" fmla="*/ 79987 h 4109727"/>
                    <a:gd name="connsiteX3" fmla="*/ 3644655 w 5055756"/>
                    <a:gd name="connsiteY3" fmla="*/ 90620 h 4109727"/>
                    <a:gd name="connsiteX4" fmla="*/ 4931194 w 5055756"/>
                    <a:gd name="connsiteY4" fmla="*/ 282006 h 4109727"/>
                    <a:gd name="connsiteX5" fmla="*/ 5005622 w 5055756"/>
                    <a:gd name="connsiteY5" fmla="*/ 558452 h 4109727"/>
                    <a:gd name="connsiteX6" fmla="*/ 5005622 w 5055756"/>
                    <a:gd name="connsiteY6" fmla="*/ 3429243 h 4109727"/>
                    <a:gd name="connsiteX7" fmla="*/ 4367669 w 5055756"/>
                    <a:gd name="connsiteY7" fmla="*/ 3652527 h 4109727"/>
                    <a:gd name="connsiteX8" fmla="*/ 2315585 w 5055756"/>
                    <a:gd name="connsiteY8" fmla="*/ 3992768 h 4109727"/>
                    <a:gd name="connsiteX9" fmla="*/ 1390553 w 5055756"/>
                    <a:gd name="connsiteY9" fmla="*/ 4109727 h 4109727"/>
                    <a:gd name="connsiteX10" fmla="*/ 316664 w 5055756"/>
                    <a:gd name="connsiteY10" fmla="*/ 3992768 h 4109727"/>
                    <a:gd name="connsiteX11" fmla="*/ 104013 w 5055756"/>
                    <a:gd name="connsiteY11" fmla="*/ 3886443 h 4109727"/>
                    <a:gd name="connsiteX12" fmla="*/ 104013 w 5055756"/>
                    <a:gd name="connsiteY12" fmla="*/ 2780657 h 4109727"/>
                    <a:gd name="connsiteX13" fmla="*/ 50850 w 5055756"/>
                    <a:gd name="connsiteY13" fmla="*/ 1462220 h 4109727"/>
                    <a:gd name="connsiteX14" fmla="*/ 61483 w 5055756"/>
                    <a:gd name="connsiteY14" fmla="*/ 250108 h 4109727"/>
                    <a:gd name="connsiteX0" fmla="*/ 61483 w 5055756"/>
                    <a:gd name="connsiteY0" fmla="*/ 250108 h 4109727"/>
                    <a:gd name="connsiteX1" fmla="*/ 1199166 w 5055756"/>
                    <a:gd name="connsiteY1" fmla="*/ 5559 h 4109727"/>
                    <a:gd name="connsiteX2" fmla="*/ 1890283 w 5055756"/>
                    <a:gd name="connsiteY2" fmla="*/ 79987 h 4109727"/>
                    <a:gd name="connsiteX3" fmla="*/ 3644655 w 5055756"/>
                    <a:gd name="connsiteY3" fmla="*/ 90620 h 4109727"/>
                    <a:gd name="connsiteX4" fmla="*/ 4931194 w 5055756"/>
                    <a:gd name="connsiteY4" fmla="*/ 282006 h 4109727"/>
                    <a:gd name="connsiteX5" fmla="*/ 5005622 w 5055756"/>
                    <a:gd name="connsiteY5" fmla="*/ 558452 h 4109727"/>
                    <a:gd name="connsiteX6" fmla="*/ 5005622 w 5055756"/>
                    <a:gd name="connsiteY6" fmla="*/ 3429243 h 4109727"/>
                    <a:gd name="connsiteX7" fmla="*/ 4367669 w 5055756"/>
                    <a:gd name="connsiteY7" fmla="*/ 3652527 h 4109727"/>
                    <a:gd name="connsiteX8" fmla="*/ 2315585 w 5055756"/>
                    <a:gd name="connsiteY8" fmla="*/ 3992768 h 4109727"/>
                    <a:gd name="connsiteX9" fmla="*/ 1390553 w 5055756"/>
                    <a:gd name="connsiteY9" fmla="*/ 4109727 h 4109727"/>
                    <a:gd name="connsiteX10" fmla="*/ 316664 w 5055756"/>
                    <a:gd name="connsiteY10" fmla="*/ 3992768 h 4109727"/>
                    <a:gd name="connsiteX11" fmla="*/ 104013 w 5055756"/>
                    <a:gd name="connsiteY11" fmla="*/ 3886443 h 4109727"/>
                    <a:gd name="connsiteX12" fmla="*/ 104013 w 5055756"/>
                    <a:gd name="connsiteY12" fmla="*/ 2780657 h 4109727"/>
                    <a:gd name="connsiteX13" fmla="*/ 50850 w 5055756"/>
                    <a:gd name="connsiteY13" fmla="*/ 1462220 h 4109727"/>
                    <a:gd name="connsiteX14" fmla="*/ 61483 w 5055756"/>
                    <a:gd name="connsiteY14" fmla="*/ 250108 h 4109727"/>
                    <a:gd name="connsiteX0" fmla="*/ 61483 w 5055756"/>
                    <a:gd name="connsiteY0" fmla="*/ 277365 h 4136984"/>
                    <a:gd name="connsiteX1" fmla="*/ 1199166 w 5055756"/>
                    <a:gd name="connsiteY1" fmla="*/ 32816 h 4136984"/>
                    <a:gd name="connsiteX2" fmla="*/ 2219892 w 5055756"/>
                    <a:gd name="connsiteY2" fmla="*/ 11551 h 4136984"/>
                    <a:gd name="connsiteX3" fmla="*/ 3644655 w 5055756"/>
                    <a:gd name="connsiteY3" fmla="*/ 117877 h 4136984"/>
                    <a:gd name="connsiteX4" fmla="*/ 4931194 w 5055756"/>
                    <a:gd name="connsiteY4" fmla="*/ 309263 h 4136984"/>
                    <a:gd name="connsiteX5" fmla="*/ 5005622 w 5055756"/>
                    <a:gd name="connsiteY5" fmla="*/ 585709 h 4136984"/>
                    <a:gd name="connsiteX6" fmla="*/ 5005622 w 5055756"/>
                    <a:gd name="connsiteY6" fmla="*/ 3456500 h 4136984"/>
                    <a:gd name="connsiteX7" fmla="*/ 4367669 w 5055756"/>
                    <a:gd name="connsiteY7" fmla="*/ 3679784 h 4136984"/>
                    <a:gd name="connsiteX8" fmla="*/ 2315585 w 5055756"/>
                    <a:gd name="connsiteY8" fmla="*/ 4020025 h 4136984"/>
                    <a:gd name="connsiteX9" fmla="*/ 1390553 w 5055756"/>
                    <a:gd name="connsiteY9" fmla="*/ 4136984 h 4136984"/>
                    <a:gd name="connsiteX10" fmla="*/ 316664 w 5055756"/>
                    <a:gd name="connsiteY10" fmla="*/ 4020025 h 4136984"/>
                    <a:gd name="connsiteX11" fmla="*/ 104013 w 5055756"/>
                    <a:gd name="connsiteY11" fmla="*/ 3913700 h 4136984"/>
                    <a:gd name="connsiteX12" fmla="*/ 104013 w 5055756"/>
                    <a:gd name="connsiteY12" fmla="*/ 2807914 h 4136984"/>
                    <a:gd name="connsiteX13" fmla="*/ 50850 w 5055756"/>
                    <a:gd name="connsiteY13" fmla="*/ 1489477 h 4136984"/>
                    <a:gd name="connsiteX14" fmla="*/ 61483 w 5055756"/>
                    <a:gd name="connsiteY14" fmla="*/ 277365 h 4136984"/>
                    <a:gd name="connsiteX0" fmla="*/ 61483 w 5055756"/>
                    <a:gd name="connsiteY0" fmla="*/ 269885 h 4129504"/>
                    <a:gd name="connsiteX1" fmla="*/ 1050310 w 5055756"/>
                    <a:gd name="connsiteY1" fmla="*/ 46601 h 4129504"/>
                    <a:gd name="connsiteX2" fmla="*/ 2219892 w 5055756"/>
                    <a:gd name="connsiteY2" fmla="*/ 4071 h 4129504"/>
                    <a:gd name="connsiteX3" fmla="*/ 3644655 w 5055756"/>
                    <a:gd name="connsiteY3" fmla="*/ 110397 h 4129504"/>
                    <a:gd name="connsiteX4" fmla="*/ 4931194 w 5055756"/>
                    <a:gd name="connsiteY4" fmla="*/ 301783 h 4129504"/>
                    <a:gd name="connsiteX5" fmla="*/ 5005622 w 5055756"/>
                    <a:gd name="connsiteY5" fmla="*/ 578229 h 4129504"/>
                    <a:gd name="connsiteX6" fmla="*/ 5005622 w 5055756"/>
                    <a:gd name="connsiteY6" fmla="*/ 3449020 h 4129504"/>
                    <a:gd name="connsiteX7" fmla="*/ 4367669 w 5055756"/>
                    <a:gd name="connsiteY7" fmla="*/ 3672304 h 4129504"/>
                    <a:gd name="connsiteX8" fmla="*/ 2315585 w 5055756"/>
                    <a:gd name="connsiteY8" fmla="*/ 4012545 h 4129504"/>
                    <a:gd name="connsiteX9" fmla="*/ 1390553 w 5055756"/>
                    <a:gd name="connsiteY9" fmla="*/ 4129504 h 4129504"/>
                    <a:gd name="connsiteX10" fmla="*/ 316664 w 5055756"/>
                    <a:gd name="connsiteY10" fmla="*/ 4012545 h 4129504"/>
                    <a:gd name="connsiteX11" fmla="*/ 104013 w 5055756"/>
                    <a:gd name="connsiteY11" fmla="*/ 3906220 h 4129504"/>
                    <a:gd name="connsiteX12" fmla="*/ 104013 w 5055756"/>
                    <a:gd name="connsiteY12" fmla="*/ 2800434 h 4129504"/>
                    <a:gd name="connsiteX13" fmla="*/ 50850 w 5055756"/>
                    <a:gd name="connsiteY13" fmla="*/ 1481997 h 4129504"/>
                    <a:gd name="connsiteX14" fmla="*/ 61483 w 5055756"/>
                    <a:gd name="connsiteY14" fmla="*/ 269885 h 4129504"/>
                    <a:gd name="connsiteX0" fmla="*/ 61483 w 5055756"/>
                    <a:gd name="connsiteY0" fmla="*/ 270633 h 4130252"/>
                    <a:gd name="connsiteX1" fmla="*/ 1050310 w 5055756"/>
                    <a:gd name="connsiteY1" fmla="*/ 47349 h 4130252"/>
                    <a:gd name="connsiteX2" fmla="*/ 2219892 w 5055756"/>
                    <a:gd name="connsiteY2" fmla="*/ 4819 h 4130252"/>
                    <a:gd name="connsiteX3" fmla="*/ 3687185 w 5055756"/>
                    <a:gd name="connsiteY3" fmla="*/ 121778 h 4130252"/>
                    <a:gd name="connsiteX4" fmla="*/ 4931194 w 5055756"/>
                    <a:gd name="connsiteY4" fmla="*/ 302531 h 4130252"/>
                    <a:gd name="connsiteX5" fmla="*/ 5005622 w 5055756"/>
                    <a:gd name="connsiteY5" fmla="*/ 578977 h 4130252"/>
                    <a:gd name="connsiteX6" fmla="*/ 5005622 w 5055756"/>
                    <a:gd name="connsiteY6" fmla="*/ 3449768 h 4130252"/>
                    <a:gd name="connsiteX7" fmla="*/ 4367669 w 5055756"/>
                    <a:gd name="connsiteY7" fmla="*/ 3673052 h 4130252"/>
                    <a:gd name="connsiteX8" fmla="*/ 2315585 w 5055756"/>
                    <a:gd name="connsiteY8" fmla="*/ 4013293 h 4130252"/>
                    <a:gd name="connsiteX9" fmla="*/ 1390553 w 5055756"/>
                    <a:gd name="connsiteY9" fmla="*/ 4130252 h 4130252"/>
                    <a:gd name="connsiteX10" fmla="*/ 316664 w 5055756"/>
                    <a:gd name="connsiteY10" fmla="*/ 4013293 h 4130252"/>
                    <a:gd name="connsiteX11" fmla="*/ 104013 w 5055756"/>
                    <a:gd name="connsiteY11" fmla="*/ 3906968 h 4130252"/>
                    <a:gd name="connsiteX12" fmla="*/ 104013 w 5055756"/>
                    <a:gd name="connsiteY12" fmla="*/ 2801182 h 4130252"/>
                    <a:gd name="connsiteX13" fmla="*/ 50850 w 5055756"/>
                    <a:gd name="connsiteY13" fmla="*/ 1482745 h 4130252"/>
                    <a:gd name="connsiteX14" fmla="*/ 61483 w 5055756"/>
                    <a:gd name="connsiteY14" fmla="*/ 270633 h 4130252"/>
                    <a:gd name="connsiteX0" fmla="*/ 61483 w 5048734"/>
                    <a:gd name="connsiteY0" fmla="*/ 270633 h 4130252"/>
                    <a:gd name="connsiteX1" fmla="*/ 1050310 w 5048734"/>
                    <a:gd name="connsiteY1" fmla="*/ 47349 h 4130252"/>
                    <a:gd name="connsiteX2" fmla="*/ 2219892 w 5048734"/>
                    <a:gd name="connsiteY2" fmla="*/ 4819 h 4130252"/>
                    <a:gd name="connsiteX3" fmla="*/ 3687185 w 5048734"/>
                    <a:gd name="connsiteY3" fmla="*/ 121778 h 4130252"/>
                    <a:gd name="connsiteX4" fmla="*/ 4931194 w 5048734"/>
                    <a:gd name="connsiteY4" fmla="*/ 302531 h 4130252"/>
                    <a:gd name="connsiteX5" fmla="*/ 4984357 w 5048734"/>
                    <a:gd name="connsiteY5" fmla="*/ 1387051 h 4130252"/>
                    <a:gd name="connsiteX6" fmla="*/ 5005622 w 5048734"/>
                    <a:gd name="connsiteY6" fmla="*/ 3449768 h 4130252"/>
                    <a:gd name="connsiteX7" fmla="*/ 4367669 w 5048734"/>
                    <a:gd name="connsiteY7" fmla="*/ 3673052 h 4130252"/>
                    <a:gd name="connsiteX8" fmla="*/ 2315585 w 5048734"/>
                    <a:gd name="connsiteY8" fmla="*/ 4013293 h 4130252"/>
                    <a:gd name="connsiteX9" fmla="*/ 1390553 w 5048734"/>
                    <a:gd name="connsiteY9" fmla="*/ 4130252 h 4130252"/>
                    <a:gd name="connsiteX10" fmla="*/ 316664 w 5048734"/>
                    <a:gd name="connsiteY10" fmla="*/ 4013293 h 4130252"/>
                    <a:gd name="connsiteX11" fmla="*/ 104013 w 5048734"/>
                    <a:gd name="connsiteY11" fmla="*/ 3906968 h 4130252"/>
                    <a:gd name="connsiteX12" fmla="*/ 104013 w 5048734"/>
                    <a:gd name="connsiteY12" fmla="*/ 2801182 h 4130252"/>
                    <a:gd name="connsiteX13" fmla="*/ 50850 w 5048734"/>
                    <a:gd name="connsiteY13" fmla="*/ 1482745 h 4130252"/>
                    <a:gd name="connsiteX14" fmla="*/ 61483 w 5048734"/>
                    <a:gd name="connsiteY14" fmla="*/ 270633 h 4130252"/>
                    <a:gd name="connsiteX0" fmla="*/ 61483 w 5016577"/>
                    <a:gd name="connsiteY0" fmla="*/ 270633 h 4130252"/>
                    <a:gd name="connsiteX1" fmla="*/ 1050310 w 5016577"/>
                    <a:gd name="connsiteY1" fmla="*/ 47349 h 4130252"/>
                    <a:gd name="connsiteX2" fmla="*/ 2219892 w 5016577"/>
                    <a:gd name="connsiteY2" fmla="*/ 4819 h 4130252"/>
                    <a:gd name="connsiteX3" fmla="*/ 3687185 w 5016577"/>
                    <a:gd name="connsiteY3" fmla="*/ 121778 h 4130252"/>
                    <a:gd name="connsiteX4" fmla="*/ 4931194 w 5016577"/>
                    <a:gd name="connsiteY4" fmla="*/ 302531 h 4130252"/>
                    <a:gd name="connsiteX5" fmla="*/ 4782339 w 5016577"/>
                    <a:gd name="connsiteY5" fmla="*/ 1620967 h 4130252"/>
                    <a:gd name="connsiteX6" fmla="*/ 5005622 w 5016577"/>
                    <a:gd name="connsiteY6" fmla="*/ 3449768 h 4130252"/>
                    <a:gd name="connsiteX7" fmla="*/ 4367669 w 5016577"/>
                    <a:gd name="connsiteY7" fmla="*/ 3673052 h 4130252"/>
                    <a:gd name="connsiteX8" fmla="*/ 2315585 w 5016577"/>
                    <a:gd name="connsiteY8" fmla="*/ 4013293 h 4130252"/>
                    <a:gd name="connsiteX9" fmla="*/ 1390553 w 5016577"/>
                    <a:gd name="connsiteY9" fmla="*/ 4130252 h 4130252"/>
                    <a:gd name="connsiteX10" fmla="*/ 316664 w 5016577"/>
                    <a:gd name="connsiteY10" fmla="*/ 4013293 h 4130252"/>
                    <a:gd name="connsiteX11" fmla="*/ 104013 w 5016577"/>
                    <a:gd name="connsiteY11" fmla="*/ 3906968 h 4130252"/>
                    <a:gd name="connsiteX12" fmla="*/ 104013 w 5016577"/>
                    <a:gd name="connsiteY12" fmla="*/ 2801182 h 4130252"/>
                    <a:gd name="connsiteX13" fmla="*/ 50850 w 5016577"/>
                    <a:gd name="connsiteY13" fmla="*/ 1482745 h 4130252"/>
                    <a:gd name="connsiteX14" fmla="*/ 61483 w 5016577"/>
                    <a:gd name="connsiteY14" fmla="*/ 270633 h 4130252"/>
                    <a:gd name="connsiteX0" fmla="*/ 61483 w 5018197"/>
                    <a:gd name="connsiteY0" fmla="*/ 270633 h 4130252"/>
                    <a:gd name="connsiteX1" fmla="*/ 1050310 w 5018197"/>
                    <a:gd name="connsiteY1" fmla="*/ 47349 h 4130252"/>
                    <a:gd name="connsiteX2" fmla="*/ 2219892 w 5018197"/>
                    <a:gd name="connsiteY2" fmla="*/ 4819 h 4130252"/>
                    <a:gd name="connsiteX3" fmla="*/ 3687185 w 5018197"/>
                    <a:gd name="connsiteY3" fmla="*/ 121778 h 4130252"/>
                    <a:gd name="connsiteX4" fmla="*/ 4665380 w 5018197"/>
                    <a:gd name="connsiteY4" fmla="*/ 589610 h 4130252"/>
                    <a:gd name="connsiteX5" fmla="*/ 4782339 w 5018197"/>
                    <a:gd name="connsiteY5" fmla="*/ 1620967 h 4130252"/>
                    <a:gd name="connsiteX6" fmla="*/ 5005622 w 5018197"/>
                    <a:gd name="connsiteY6" fmla="*/ 3449768 h 4130252"/>
                    <a:gd name="connsiteX7" fmla="*/ 4367669 w 5018197"/>
                    <a:gd name="connsiteY7" fmla="*/ 3673052 h 4130252"/>
                    <a:gd name="connsiteX8" fmla="*/ 2315585 w 5018197"/>
                    <a:gd name="connsiteY8" fmla="*/ 4013293 h 4130252"/>
                    <a:gd name="connsiteX9" fmla="*/ 1390553 w 5018197"/>
                    <a:gd name="connsiteY9" fmla="*/ 4130252 h 4130252"/>
                    <a:gd name="connsiteX10" fmla="*/ 316664 w 5018197"/>
                    <a:gd name="connsiteY10" fmla="*/ 4013293 h 4130252"/>
                    <a:gd name="connsiteX11" fmla="*/ 104013 w 5018197"/>
                    <a:gd name="connsiteY11" fmla="*/ 3906968 h 4130252"/>
                    <a:gd name="connsiteX12" fmla="*/ 104013 w 5018197"/>
                    <a:gd name="connsiteY12" fmla="*/ 2801182 h 4130252"/>
                    <a:gd name="connsiteX13" fmla="*/ 50850 w 5018197"/>
                    <a:gd name="connsiteY13" fmla="*/ 1482745 h 4130252"/>
                    <a:gd name="connsiteX14" fmla="*/ 61483 w 5018197"/>
                    <a:gd name="connsiteY14" fmla="*/ 270633 h 4130252"/>
                    <a:gd name="connsiteX0" fmla="*/ 61483 w 5017302"/>
                    <a:gd name="connsiteY0" fmla="*/ 270633 h 4130252"/>
                    <a:gd name="connsiteX1" fmla="*/ 1050310 w 5017302"/>
                    <a:gd name="connsiteY1" fmla="*/ 47349 h 4130252"/>
                    <a:gd name="connsiteX2" fmla="*/ 2219892 w 5017302"/>
                    <a:gd name="connsiteY2" fmla="*/ 4819 h 4130252"/>
                    <a:gd name="connsiteX3" fmla="*/ 3687185 w 5017302"/>
                    <a:gd name="connsiteY3" fmla="*/ 121778 h 4130252"/>
                    <a:gd name="connsiteX4" fmla="*/ 4803604 w 5017302"/>
                    <a:gd name="connsiteY4" fmla="*/ 525815 h 4130252"/>
                    <a:gd name="connsiteX5" fmla="*/ 4782339 w 5017302"/>
                    <a:gd name="connsiteY5" fmla="*/ 1620967 h 4130252"/>
                    <a:gd name="connsiteX6" fmla="*/ 5005622 w 5017302"/>
                    <a:gd name="connsiteY6" fmla="*/ 3449768 h 4130252"/>
                    <a:gd name="connsiteX7" fmla="*/ 4367669 w 5017302"/>
                    <a:gd name="connsiteY7" fmla="*/ 3673052 h 4130252"/>
                    <a:gd name="connsiteX8" fmla="*/ 2315585 w 5017302"/>
                    <a:gd name="connsiteY8" fmla="*/ 4013293 h 4130252"/>
                    <a:gd name="connsiteX9" fmla="*/ 1390553 w 5017302"/>
                    <a:gd name="connsiteY9" fmla="*/ 4130252 h 4130252"/>
                    <a:gd name="connsiteX10" fmla="*/ 316664 w 5017302"/>
                    <a:gd name="connsiteY10" fmla="*/ 4013293 h 4130252"/>
                    <a:gd name="connsiteX11" fmla="*/ 104013 w 5017302"/>
                    <a:gd name="connsiteY11" fmla="*/ 3906968 h 4130252"/>
                    <a:gd name="connsiteX12" fmla="*/ 104013 w 5017302"/>
                    <a:gd name="connsiteY12" fmla="*/ 2801182 h 4130252"/>
                    <a:gd name="connsiteX13" fmla="*/ 50850 w 5017302"/>
                    <a:gd name="connsiteY13" fmla="*/ 1482745 h 4130252"/>
                    <a:gd name="connsiteX14" fmla="*/ 61483 w 5017302"/>
                    <a:gd name="connsiteY14" fmla="*/ 270633 h 4130252"/>
                    <a:gd name="connsiteX0" fmla="*/ 61483 w 5017302"/>
                    <a:gd name="connsiteY0" fmla="*/ 270633 h 4130252"/>
                    <a:gd name="connsiteX1" fmla="*/ 1050310 w 5017302"/>
                    <a:gd name="connsiteY1" fmla="*/ 47349 h 4130252"/>
                    <a:gd name="connsiteX2" fmla="*/ 2219892 w 5017302"/>
                    <a:gd name="connsiteY2" fmla="*/ 4819 h 4130252"/>
                    <a:gd name="connsiteX3" fmla="*/ 3687185 w 5017302"/>
                    <a:gd name="connsiteY3" fmla="*/ 121778 h 4130252"/>
                    <a:gd name="connsiteX4" fmla="*/ 4803604 w 5017302"/>
                    <a:gd name="connsiteY4" fmla="*/ 525815 h 4130252"/>
                    <a:gd name="connsiteX5" fmla="*/ 4782339 w 5017302"/>
                    <a:gd name="connsiteY5" fmla="*/ 1620967 h 4130252"/>
                    <a:gd name="connsiteX6" fmla="*/ 5005622 w 5017302"/>
                    <a:gd name="connsiteY6" fmla="*/ 3449768 h 4130252"/>
                    <a:gd name="connsiteX7" fmla="*/ 4367669 w 5017302"/>
                    <a:gd name="connsiteY7" fmla="*/ 3673052 h 4130252"/>
                    <a:gd name="connsiteX8" fmla="*/ 2315585 w 5017302"/>
                    <a:gd name="connsiteY8" fmla="*/ 4013293 h 4130252"/>
                    <a:gd name="connsiteX9" fmla="*/ 1390553 w 5017302"/>
                    <a:gd name="connsiteY9" fmla="*/ 4130252 h 4130252"/>
                    <a:gd name="connsiteX10" fmla="*/ 316664 w 5017302"/>
                    <a:gd name="connsiteY10" fmla="*/ 4013293 h 4130252"/>
                    <a:gd name="connsiteX11" fmla="*/ 104013 w 5017302"/>
                    <a:gd name="connsiteY11" fmla="*/ 3906968 h 4130252"/>
                    <a:gd name="connsiteX12" fmla="*/ 104013 w 5017302"/>
                    <a:gd name="connsiteY12" fmla="*/ 2801182 h 4130252"/>
                    <a:gd name="connsiteX13" fmla="*/ 50850 w 5017302"/>
                    <a:gd name="connsiteY13" fmla="*/ 1482745 h 4130252"/>
                    <a:gd name="connsiteX14" fmla="*/ 61483 w 5017302"/>
                    <a:gd name="connsiteY14" fmla="*/ 270633 h 4130252"/>
                    <a:gd name="connsiteX0" fmla="*/ 61483 w 5017302"/>
                    <a:gd name="connsiteY0" fmla="*/ 270633 h 4130252"/>
                    <a:gd name="connsiteX1" fmla="*/ 1050310 w 5017302"/>
                    <a:gd name="connsiteY1" fmla="*/ 47349 h 4130252"/>
                    <a:gd name="connsiteX2" fmla="*/ 2219892 w 5017302"/>
                    <a:gd name="connsiteY2" fmla="*/ 4819 h 4130252"/>
                    <a:gd name="connsiteX3" fmla="*/ 3687185 w 5017302"/>
                    <a:gd name="connsiteY3" fmla="*/ 121778 h 4130252"/>
                    <a:gd name="connsiteX4" fmla="*/ 4803604 w 5017302"/>
                    <a:gd name="connsiteY4" fmla="*/ 525815 h 4130252"/>
                    <a:gd name="connsiteX5" fmla="*/ 4782339 w 5017302"/>
                    <a:gd name="connsiteY5" fmla="*/ 1620967 h 4130252"/>
                    <a:gd name="connsiteX6" fmla="*/ 5005622 w 5017302"/>
                    <a:gd name="connsiteY6" fmla="*/ 3449768 h 4130252"/>
                    <a:gd name="connsiteX7" fmla="*/ 4367669 w 5017302"/>
                    <a:gd name="connsiteY7" fmla="*/ 3673052 h 4130252"/>
                    <a:gd name="connsiteX8" fmla="*/ 2315585 w 5017302"/>
                    <a:gd name="connsiteY8" fmla="*/ 4013293 h 4130252"/>
                    <a:gd name="connsiteX9" fmla="*/ 1390553 w 5017302"/>
                    <a:gd name="connsiteY9" fmla="*/ 4130252 h 4130252"/>
                    <a:gd name="connsiteX10" fmla="*/ 316664 w 5017302"/>
                    <a:gd name="connsiteY10" fmla="*/ 4013293 h 4130252"/>
                    <a:gd name="connsiteX11" fmla="*/ 104013 w 5017302"/>
                    <a:gd name="connsiteY11" fmla="*/ 3906968 h 4130252"/>
                    <a:gd name="connsiteX12" fmla="*/ 104013 w 5017302"/>
                    <a:gd name="connsiteY12" fmla="*/ 2801182 h 4130252"/>
                    <a:gd name="connsiteX13" fmla="*/ 50850 w 5017302"/>
                    <a:gd name="connsiteY13" fmla="*/ 1482745 h 4130252"/>
                    <a:gd name="connsiteX14" fmla="*/ 61483 w 5017302"/>
                    <a:gd name="connsiteY14" fmla="*/ 270633 h 4130252"/>
                    <a:gd name="connsiteX0" fmla="*/ 61483 w 5017302"/>
                    <a:gd name="connsiteY0" fmla="*/ 270633 h 4130252"/>
                    <a:gd name="connsiteX1" fmla="*/ 1050310 w 5017302"/>
                    <a:gd name="connsiteY1" fmla="*/ 47349 h 4130252"/>
                    <a:gd name="connsiteX2" fmla="*/ 2219892 w 5017302"/>
                    <a:gd name="connsiteY2" fmla="*/ 4819 h 4130252"/>
                    <a:gd name="connsiteX3" fmla="*/ 3687185 w 5017302"/>
                    <a:gd name="connsiteY3" fmla="*/ 121778 h 4130252"/>
                    <a:gd name="connsiteX4" fmla="*/ 4803604 w 5017302"/>
                    <a:gd name="connsiteY4" fmla="*/ 525815 h 4130252"/>
                    <a:gd name="connsiteX5" fmla="*/ 4782339 w 5017302"/>
                    <a:gd name="connsiteY5" fmla="*/ 1620967 h 4130252"/>
                    <a:gd name="connsiteX6" fmla="*/ 5005622 w 5017302"/>
                    <a:gd name="connsiteY6" fmla="*/ 3449768 h 4130252"/>
                    <a:gd name="connsiteX7" fmla="*/ 4367669 w 5017302"/>
                    <a:gd name="connsiteY7" fmla="*/ 3673052 h 4130252"/>
                    <a:gd name="connsiteX8" fmla="*/ 2315585 w 5017302"/>
                    <a:gd name="connsiteY8" fmla="*/ 4013293 h 4130252"/>
                    <a:gd name="connsiteX9" fmla="*/ 1390553 w 5017302"/>
                    <a:gd name="connsiteY9" fmla="*/ 4130252 h 4130252"/>
                    <a:gd name="connsiteX10" fmla="*/ 316664 w 5017302"/>
                    <a:gd name="connsiteY10" fmla="*/ 4013293 h 4130252"/>
                    <a:gd name="connsiteX11" fmla="*/ 104013 w 5017302"/>
                    <a:gd name="connsiteY11" fmla="*/ 3906968 h 4130252"/>
                    <a:gd name="connsiteX12" fmla="*/ 104013 w 5017302"/>
                    <a:gd name="connsiteY12" fmla="*/ 2801182 h 4130252"/>
                    <a:gd name="connsiteX13" fmla="*/ 50850 w 5017302"/>
                    <a:gd name="connsiteY13" fmla="*/ 1482745 h 4130252"/>
                    <a:gd name="connsiteX14" fmla="*/ 61483 w 5017302"/>
                    <a:gd name="connsiteY14" fmla="*/ 270633 h 4130252"/>
                    <a:gd name="connsiteX0" fmla="*/ 61483 w 5023860"/>
                    <a:gd name="connsiteY0" fmla="*/ 270633 h 4130252"/>
                    <a:gd name="connsiteX1" fmla="*/ 1050310 w 5023860"/>
                    <a:gd name="connsiteY1" fmla="*/ 47349 h 4130252"/>
                    <a:gd name="connsiteX2" fmla="*/ 2219892 w 5023860"/>
                    <a:gd name="connsiteY2" fmla="*/ 4819 h 4130252"/>
                    <a:gd name="connsiteX3" fmla="*/ 3687185 w 5023860"/>
                    <a:gd name="connsiteY3" fmla="*/ 121778 h 4130252"/>
                    <a:gd name="connsiteX4" fmla="*/ 4803604 w 5023860"/>
                    <a:gd name="connsiteY4" fmla="*/ 525815 h 4130252"/>
                    <a:gd name="connsiteX5" fmla="*/ 4846135 w 5023860"/>
                    <a:gd name="connsiteY5" fmla="*/ 1610335 h 4130252"/>
                    <a:gd name="connsiteX6" fmla="*/ 5005622 w 5023860"/>
                    <a:gd name="connsiteY6" fmla="*/ 3449768 h 4130252"/>
                    <a:gd name="connsiteX7" fmla="*/ 4367669 w 5023860"/>
                    <a:gd name="connsiteY7" fmla="*/ 3673052 h 4130252"/>
                    <a:gd name="connsiteX8" fmla="*/ 2315585 w 5023860"/>
                    <a:gd name="connsiteY8" fmla="*/ 4013293 h 4130252"/>
                    <a:gd name="connsiteX9" fmla="*/ 1390553 w 5023860"/>
                    <a:gd name="connsiteY9" fmla="*/ 4130252 h 4130252"/>
                    <a:gd name="connsiteX10" fmla="*/ 316664 w 5023860"/>
                    <a:gd name="connsiteY10" fmla="*/ 4013293 h 4130252"/>
                    <a:gd name="connsiteX11" fmla="*/ 104013 w 5023860"/>
                    <a:gd name="connsiteY11" fmla="*/ 3906968 h 4130252"/>
                    <a:gd name="connsiteX12" fmla="*/ 104013 w 5023860"/>
                    <a:gd name="connsiteY12" fmla="*/ 2801182 h 4130252"/>
                    <a:gd name="connsiteX13" fmla="*/ 50850 w 5023860"/>
                    <a:gd name="connsiteY13" fmla="*/ 1482745 h 4130252"/>
                    <a:gd name="connsiteX14" fmla="*/ 61483 w 5023860"/>
                    <a:gd name="connsiteY14" fmla="*/ 270633 h 4130252"/>
                    <a:gd name="connsiteX0" fmla="*/ 61483 w 5023860"/>
                    <a:gd name="connsiteY0" fmla="*/ 270633 h 4130252"/>
                    <a:gd name="connsiteX1" fmla="*/ 1050310 w 5023860"/>
                    <a:gd name="connsiteY1" fmla="*/ 47349 h 4130252"/>
                    <a:gd name="connsiteX2" fmla="*/ 2219892 w 5023860"/>
                    <a:gd name="connsiteY2" fmla="*/ 4819 h 4130252"/>
                    <a:gd name="connsiteX3" fmla="*/ 3687185 w 5023860"/>
                    <a:gd name="connsiteY3" fmla="*/ 121778 h 4130252"/>
                    <a:gd name="connsiteX4" fmla="*/ 4803604 w 5023860"/>
                    <a:gd name="connsiteY4" fmla="*/ 525815 h 4130252"/>
                    <a:gd name="connsiteX5" fmla="*/ 4846135 w 5023860"/>
                    <a:gd name="connsiteY5" fmla="*/ 1610335 h 4130252"/>
                    <a:gd name="connsiteX6" fmla="*/ 5005622 w 5023860"/>
                    <a:gd name="connsiteY6" fmla="*/ 3449768 h 4130252"/>
                    <a:gd name="connsiteX7" fmla="*/ 4367669 w 5023860"/>
                    <a:gd name="connsiteY7" fmla="*/ 3673052 h 4130252"/>
                    <a:gd name="connsiteX8" fmla="*/ 2315585 w 5023860"/>
                    <a:gd name="connsiteY8" fmla="*/ 4013293 h 4130252"/>
                    <a:gd name="connsiteX9" fmla="*/ 1390553 w 5023860"/>
                    <a:gd name="connsiteY9" fmla="*/ 4130252 h 4130252"/>
                    <a:gd name="connsiteX10" fmla="*/ 316664 w 5023860"/>
                    <a:gd name="connsiteY10" fmla="*/ 4013293 h 4130252"/>
                    <a:gd name="connsiteX11" fmla="*/ 104013 w 5023860"/>
                    <a:gd name="connsiteY11" fmla="*/ 3906968 h 4130252"/>
                    <a:gd name="connsiteX12" fmla="*/ 104013 w 5023860"/>
                    <a:gd name="connsiteY12" fmla="*/ 2801182 h 4130252"/>
                    <a:gd name="connsiteX13" fmla="*/ 50850 w 5023860"/>
                    <a:gd name="connsiteY13" fmla="*/ 1482745 h 4130252"/>
                    <a:gd name="connsiteX14" fmla="*/ 61483 w 5023860"/>
                    <a:gd name="connsiteY14" fmla="*/ 270633 h 4130252"/>
                    <a:gd name="connsiteX0" fmla="*/ 61483 w 5023860"/>
                    <a:gd name="connsiteY0" fmla="*/ 270633 h 4130252"/>
                    <a:gd name="connsiteX1" fmla="*/ 1050310 w 5023860"/>
                    <a:gd name="connsiteY1" fmla="*/ 47349 h 4130252"/>
                    <a:gd name="connsiteX2" fmla="*/ 2219892 w 5023860"/>
                    <a:gd name="connsiteY2" fmla="*/ 4819 h 4130252"/>
                    <a:gd name="connsiteX3" fmla="*/ 3687185 w 5023860"/>
                    <a:gd name="connsiteY3" fmla="*/ 121778 h 4130252"/>
                    <a:gd name="connsiteX4" fmla="*/ 4803604 w 5023860"/>
                    <a:gd name="connsiteY4" fmla="*/ 525815 h 4130252"/>
                    <a:gd name="connsiteX5" fmla="*/ 4846135 w 5023860"/>
                    <a:gd name="connsiteY5" fmla="*/ 1610335 h 4130252"/>
                    <a:gd name="connsiteX6" fmla="*/ 5005622 w 5023860"/>
                    <a:gd name="connsiteY6" fmla="*/ 3449768 h 4130252"/>
                    <a:gd name="connsiteX7" fmla="*/ 4367669 w 5023860"/>
                    <a:gd name="connsiteY7" fmla="*/ 3673052 h 4130252"/>
                    <a:gd name="connsiteX8" fmla="*/ 2315585 w 5023860"/>
                    <a:gd name="connsiteY8" fmla="*/ 4013293 h 4130252"/>
                    <a:gd name="connsiteX9" fmla="*/ 1390553 w 5023860"/>
                    <a:gd name="connsiteY9" fmla="*/ 4130252 h 4130252"/>
                    <a:gd name="connsiteX10" fmla="*/ 316664 w 5023860"/>
                    <a:gd name="connsiteY10" fmla="*/ 4013293 h 4130252"/>
                    <a:gd name="connsiteX11" fmla="*/ 104013 w 5023860"/>
                    <a:gd name="connsiteY11" fmla="*/ 3906968 h 4130252"/>
                    <a:gd name="connsiteX12" fmla="*/ 104013 w 5023860"/>
                    <a:gd name="connsiteY12" fmla="*/ 2801182 h 4130252"/>
                    <a:gd name="connsiteX13" fmla="*/ 50850 w 5023860"/>
                    <a:gd name="connsiteY13" fmla="*/ 1482745 h 4130252"/>
                    <a:gd name="connsiteX14" fmla="*/ 61483 w 5023860"/>
                    <a:gd name="connsiteY14" fmla="*/ 270633 h 4130252"/>
                    <a:gd name="connsiteX0" fmla="*/ 61483 w 5021803"/>
                    <a:gd name="connsiteY0" fmla="*/ 270633 h 4130252"/>
                    <a:gd name="connsiteX1" fmla="*/ 1050310 w 5021803"/>
                    <a:gd name="connsiteY1" fmla="*/ 47349 h 4130252"/>
                    <a:gd name="connsiteX2" fmla="*/ 2219892 w 5021803"/>
                    <a:gd name="connsiteY2" fmla="*/ 4819 h 4130252"/>
                    <a:gd name="connsiteX3" fmla="*/ 3687185 w 5021803"/>
                    <a:gd name="connsiteY3" fmla="*/ 121778 h 4130252"/>
                    <a:gd name="connsiteX4" fmla="*/ 5016255 w 5021803"/>
                    <a:gd name="connsiteY4" fmla="*/ 621508 h 4130252"/>
                    <a:gd name="connsiteX5" fmla="*/ 4846135 w 5021803"/>
                    <a:gd name="connsiteY5" fmla="*/ 1610335 h 4130252"/>
                    <a:gd name="connsiteX6" fmla="*/ 5005622 w 5021803"/>
                    <a:gd name="connsiteY6" fmla="*/ 3449768 h 4130252"/>
                    <a:gd name="connsiteX7" fmla="*/ 4367669 w 5021803"/>
                    <a:gd name="connsiteY7" fmla="*/ 3673052 h 4130252"/>
                    <a:gd name="connsiteX8" fmla="*/ 2315585 w 5021803"/>
                    <a:gd name="connsiteY8" fmla="*/ 4013293 h 4130252"/>
                    <a:gd name="connsiteX9" fmla="*/ 1390553 w 5021803"/>
                    <a:gd name="connsiteY9" fmla="*/ 4130252 h 4130252"/>
                    <a:gd name="connsiteX10" fmla="*/ 316664 w 5021803"/>
                    <a:gd name="connsiteY10" fmla="*/ 4013293 h 4130252"/>
                    <a:gd name="connsiteX11" fmla="*/ 104013 w 5021803"/>
                    <a:gd name="connsiteY11" fmla="*/ 3906968 h 4130252"/>
                    <a:gd name="connsiteX12" fmla="*/ 104013 w 5021803"/>
                    <a:gd name="connsiteY12" fmla="*/ 2801182 h 4130252"/>
                    <a:gd name="connsiteX13" fmla="*/ 50850 w 5021803"/>
                    <a:gd name="connsiteY13" fmla="*/ 1482745 h 4130252"/>
                    <a:gd name="connsiteX14" fmla="*/ 61483 w 5021803"/>
                    <a:gd name="connsiteY14" fmla="*/ 270633 h 4130252"/>
                    <a:gd name="connsiteX0" fmla="*/ 44507 w 5089887"/>
                    <a:gd name="connsiteY0" fmla="*/ 281531 h 4130517"/>
                    <a:gd name="connsiteX1" fmla="*/ 1118394 w 5089887"/>
                    <a:gd name="connsiteY1" fmla="*/ 47614 h 4130517"/>
                    <a:gd name="connsiteX2" fmla="*/ 2287976 w 5089887"/>
                    <a:gd name="connsiteY2" fmla="*/ 5084 h 4130517"/>
                    <a:gd name="connsiteX3" fmla="*/ 3755269 w 5089887"/>
                    <a:gd name="connsiteY3" fmla="*/ 122043 h 4130517"/>
                    <a:gd name="connsiteX4" fmla="*/ 5084339 w 5089887"/>
                    <a:gd name="connsiteY4" fmla="*/ 621773 h 4130517"/>
                    <a:gd name="connsiteX5" fmla="*/ 4914219 w 5089887"/>
                    <a:gd name="connsiteY5" fmla="*/ 1610600 h 4130517"/>
                    <a:gd name="connsiteX6" fmla="*/ 5073706 w 5089887"/>
                    <a:gd name="connsiteY6" fmla="*/ 3450033 h 4130517"/>
                    <a:gd name="connsiteX7" fmla="*/ 4435753 w 5089887"/>
                    <a:gd name="connsiteY7" fmla="*/ 3673317 h 4130517"/>
                    <a:gd name="connsiteX8" fmla="*/ 2383669 w 5089887"/>
                    <a:gd name="connsiteY8" fmla="*/ 4013558 h 4130517"/>
                    <a:gd name="connsiteX9" fmla="*/ 1458637 w 5089887"/>
                    <a:gd name="connsiteY9" fmla="*/ 4130517 h 4130517"/>
                    <a:gd name="connsiteX10" fmla="*/ 384748 w 5089887"/>
                    <a:gd name="connsiteY10" fmla="*/ 4013558 h 4130517"/>
                    <a:gd name="connsiteX11" fmla="*/ 172097 w 5089887"/>
                    <a:gd name="connsiteY11" fmla="*/ 3907233 h 4130517"/>
                    <a:gd name="connsiteX12" fmla="*/ 172097 w 5089887"/>
                    <a:gd name="connsiteY12" fmla="*/ 2801447 h 4130517"/>
                    <a:gd name="connsiteX13" fmla="*/ 118934 w 5089887"/>
                    <a:gd name="connsiteY13" fmla="*/ 1483010 h 4130517"/>
                    <a:gd name="connsiteX14" fmla="*/ 44507 w 5089887"/>
                    <a:gd name="connsiteY14" fmla="*/ 281531 h 4130517"/>
                    <a:gd name="connsiteX0" fmla="*/ 44507 w 5105616"/>
                    <a:gd name="connsiteY0" fmla="*/ 281531 h 4130517"/>
                    <a:gd name="connsiteX1" fmla="*/ 1118394 w 5105616"/>
                    <a:gd name="connsiteY1" fmla="*/ 47614 h 4130517"/>
                    <a:gd name="connsiteX2" fmla="*/ 2287976 w 5105616"/>
                    <a:gd name="connsiteY2" fmla="*/ 5084 h 4130517"/>
                    <a:gd name="connsiteX3" fmla="*/ 3755269 w 5105616"/>
                    <a:gd name="connsiteY3" fmla="*/ 122043 h 4130517"/>
                    <a:gd name="connsiteX4" fmla="*/ 5105604 w 5105616"/>
                    <a:gd name="connsiteY4" fmla="*/ 643038 h 4130517"/>
                    <a:gd name="connsiteX5" fmla="*/ 4914219 w 5105616"/>
                    <a:gd name="connsiteY5" fmla="*/ 1610600 h 4130517"/>
                    <a:gd name="connsiteX6" fmla="*/ 5073706 w 5105616"/>
                    <a:gd name="connsiteY6" fmla="*/ 3450033 h 4130517"/>
                    <a:gd name="connsiteX7" fmla="*/ 4435753 w 5105616"/>
                    <a:gd name="connsiteY7" fmla="*/ 3673317 h 4130517"/>
                    <a:gd name="connsiteX8" fmla="*/ 2383669 w 5105616"/>
                    <a:gd name="connsiteY8" fmla="*/ 4013558 h 4130517"/>
                    <a:gd name="connsiteX9" fmla="*/ 1458637 w 5105616"/>
                    <a:gd name="connsiteY9" fmla="*/ 4130517 h 4130517"/>
                    <a:gd name="connsiteX10" fmla="*/ 384748 w 5105616"/>
                    <a:gd name="connsiteY10" fmla="*/ 4013558 h 4130517"/>
                    <a:gd name="connsiteX11" fmla="*/ 172097 w 5105616"/>
                    <a:gd name="connsiteY11" fmla="*/ 3907233 h 4130517"/>
                    <a:gd name="connsiteX12" fmla="*/ 172097 w 5105616"/>
                    <a:gd name="connsiteY12" fmla="*/ 2801447 h 4130517"/>
                    <a:gd name="connsiteX13" fmla="*/ 118934 w 5105616"/>
                    <a:gd name="connsiteY13" fmla="*/ 1483010 h 4130517"/>
                    <a:gd name="connsiteX14" fmla="*/ 44507 w 5105616"/>
                    <a:gd name="connsiteY14" fmla="*/ 281531 h 4130517"/>
                    <a:gd name="connsiteX0" fmla="*/ 44507 w 5105616"/>
                    <a:gd name="connsiteY0" fmla="*/ 281531 h 4167979"/>
                    <a:gd name="connsiteX1" fmla="*/ 1118394 w 5105616"/>
                    <a:gd name="connsiteY1" fmla="*/ 47614 h 4167979"/>
                    <a:gd name="connsiteX2" fmla="*/ 2287976 w 5105616"/>
                    <a:gd name="connsiteY2" fmla="*/ 5084 h 4167979"/>
                    <a:gd name="connsiteX3" fmla="*/ 3755269 w 5105616"/>
                    <a:gd name="connsiteY3" fmla="*/ 122043 h 4167979"/>
                    <a:gd name="connsiteX4" fmla="*/ 5105604 w 5105616"/>
                    <a:gd name="connsiteY4" fmla="*/ 643038 h 4167979"/>
                    <a:gd name="connsiteX5" fmla="*/ 4914219 w 5105616"/>
                    <a:gd name="connsiteY5" fmla="*/ 1610600 h 4167979"/>
                    <a:gd name="connsiteX6" fmla="*/ 5073706 w 5105616"/>
                    <a:gd name="connsiteY6" fmla="*/ 3450033 h 4167979"/>
                    <a:gd name="connsiteX7" fmla="*/ 4435753 w 5105616"/>
                    <a:gd name="connsiteY7" fmla="*/ 3673317 h 4167979"/>
                    <a:gd name="connsiteX8" fmla="*/ 2383669 w 5105616"/>
                    <a:gd name="connsiteY8" fmla="*/ 4013558 h 4167979"/>
                    <a:gd name="connsiteX9" fmla="*/ 1458637 w 5105616"/>
                    <a:gd name="connsiteY9" fmla="*/ 4130517 h 4167979"/>
                    <a:gd name="connsiteX10" fmla="*/ 1022701 w 5105616"/>
                    <a:gd name="connsiteY10" fmla="*/ 4151781 h 4167979"/>
                    <a:gd name="connsiteX11" fmla="*/ 172097 w 5105616"/>
                    <a:gd name="connsiteY11" fmla="*/ 3907233 h 4167979"/>
                    <a:gd name="connsiteX12" fmla="*/ 172097 w 5105616"/>
                    <a:gd name="connsiteY12" fmla="*/ 2801447 h 4167979"/>
                    <a:gd name="connsiteX13" fmla="*/ 118934 w 5105616"/>
                    <a:gd name="connsiteY13" fmla="*/ 1483010 h 4167979"/>
                    <a:gd name="connsiteX14" fmla="*/ 44507 w 5105616"/>
                    <a:gd name="connsiteY14" fmla="*/ 281531 h 4167979"/>
                    <a:gd name="connsiteX0" fmla="*/ 44507 w 5105616"/>
                    <a:gd name="connsiteY0" fmla="*/ 281531 h 4167979"/>
                    <a:gd name="connsiteX1" fmla="*/ 1118394 w 5105616"/>
                    <a:gd name="connsiteY1" fmla="*/ 47614 h 4167979"/>
                    <a:gd name="connsiteX2" fmla="*/ 2287976 w 5105616"/>
                    <a:gd name="connsiteY2" fmla="*/ 5084 h 4167979"/>
                    <a:gd name="connsiteX3" fmla="*/ 3755269 w 5105616"/>
                    <a:gd name="connsiteY3" fmla="*/ 122043 h 4167979"/>
                    <a:gd name="connsiteX4" fmla="*/ 5105604 w 5105616"/>
                    <a:gd name="connsiteY4" fmla="*/ 643038 h 4167979"/>
                    <a:gd name="connsiteX5" fmla="*/ 4914219 w 5105616"/>
                    <a:gd name="connsiteY5" fmla="*/ 1610600 h 4167979"/>
                    <a:gd name="connsiteX6" fmla="*/ 5073706 w 5105616"/>
                    <a:gd name="connsiteY6" fmla="*/ 3450033 h 4167979"/>
                    <a:gd name="connsiteX7" fmla="*/ 4435753 w 5105616"/>
                    <a:gd name="connsiteY7" fmla="*/ 3673317 h 4167979"/>
                    <a:gd name="connsiteX8" fmla="*/ 2383669 w 5105616"/>
                    <a:gd name="connsiteY8" fmla="*/ 4013558 h 4167979"/>
                    <a:gd name="connsiteX9" fmla="*/ 1458637 w 5105616"/>
                    <a:gd name="connsiteY9" fmla="*/ 4130517 h 4167979"/>
                    <a:gd name="connsiteX10" fmla="*/ 1022701 w 5105616"/>
                    <a:gd name="connsiteY10" fmla="*/ 4151781 h 4167979"/>
                    <a:gd name="connsiteX11" fmla="*/ 172097 w 5105616"/>
                    <a:gd name="connsiteY11" fmla="*/ 3907233 h 4167979"/>
                    <a:gd name="connsiteX12" fmla="*/ 172097 w 5105616"/>
                    <a:gd name="connsiteY12" fmla="*/ 2801447 h 4167979"/>
                    <a:gd name="connsiteX13" fmla="*/ 118934 w 5105616"/>
                    <a:gd name="connsiteY13" fmla="*/ 1483010 h 4167979"/>
                    <a:gd name="connsiteX14" fmla="*/ 44507 w 5105616"/>
                    <a:gd name="connsiteY14" fmla="*/ 281531 h 4167979"/>
                    <a:gd name="connsiteX0" fmla="*/ 44507 w 5105616"/>
                    <a:gd name="connsiteY0" fmla="*/ 281531 h 4167979"/>
                    <a:gd name="connsiteX1" fmla="*/ 1118394 w 5105616"/>
                    <a:gd name="connsiteY1" fmla="*/ 47614 h 4167979"/>
                    <a:gd name="connsiteX2" fmla="*/ 2287976 w 5105616"/>
                    <a:gd name="connsiteY2" fmla="*/ 5084 h 4167979"/>
                    <a:gd name="connsiteX3" fmla="*/ 3755269 w 5105616"/>
                    <a:gd name="connsiteY3" fmla="*/ 122043 h 4167979"/>
                    <a:gd name="connsiteX4" fmla="*/ 5105604 w 5105616"/>
                    <a:gd name="connsiteY4" fmla="*/ 643038 h 4167979"/>
                    <a:gd name="connsiteX5" fmla="*/ 4914219 w 5105616"/>
                    <a:gd name="connsiteY5" fmla="*/ 1610600 h 4167979"/>
                    <a:gd name="connsiteX6" fmla="*/ 5073706 w 5105616"/>
                    <a:gd name="connsiteY6" fmla="*/ 3450033 h 4167979"/>
                    <a:gd name="connsiteX7" fmla="*/ 4435753 w 5105616"/>
                    <a:gd name="connsiteY7" fmla="*/ 3673317 h 4167979"/>
                    <a:gd name="connsiteX8" fmla="*/ 2383669 w 5105616"/>
                    <a:gd name="connsiteY8" fmla="*/ 4013558 h 4167979"/>
                    <a:gd name="connsiteX9" fmla="*/ 1458637 w 5105616"/>
                    <a:gd name="connsiteY9" fmla="*/ 4130517 h 4167979"/>
                    <a:gd name="connsiteX10" fmla="*/ 1022701 w 5105616"/>
                    <a:gd name="connsiteY10" fmla="*/ 4151781 h 4167979"/>
                    <a:gd name="connsiteX11" fmla="*/ 172097 w 5105616"/>
                    <a:gd name="connsiteY11" fmla="*/ 3907233 h 4167979"/>
                    <a:gd name="connsiteX12" fmla="*/ 172097 w 5105616"/>
                    <a:gd name="connsiteY12" fmla="*/ 2801447 h 4167979"/>
                    <a:gd name="connsiteX13" fmla="*/ 118934 w 5105616"/>
                    <a:gd name="connsiteY13" fmla="*/ 1483010 h 4167979"/>
                    <a:gd name="connsiteX14" fmla="*/ 44507 w 5105616"/>
                    <a:gd name="connsiteY14" fmla="*/ 281531 h 4167979"/>
                    <a:gd name="connsiteX0" fmla="*/ 44507 w 5105616"/>
                    <a:gd name="connsiteY0" fmla="*/ 281531 h 4169550"/>
                    <a:gd name="connsiteX1" fmla="*/ 1118394 w 5105616"/>
                    <a:gd name="connsiteY1" fmla="*/ 47614 h 4169550"/>
                    <a:gd name="connsiteX2" fmla="*/ 2287976 w 5105616"/>
                    <a:gd name="connsiteY2" fmla="*/ 5084 h 4169550"/>
                    <a:gd name="connsiteX3" fmla="*/ 3755269 w 5105616"/>
                    <a:gd name="connsiteY3" fmla="*/ 122043 h 4169550"/>
                    <a:gd name="connsiteX4" fmla="*/ 5105604 w 5105616"/>
                    <a:gd name="connsiteY4" fmla="*/ 643038 h 4169550"/>
                    <a:gd name="connsiteX5" fmla="*/ 4914219 w 5105616"/>
                    <a:gd name="connsiteY5" fmla="*/ 1610600 h 4169550"/>
                    <a:gd name="connsiteX6" fmla="*/ 5073706 w 5105616"/>
                    <a:gd name="connsiteY6" fmla="*/ 3450033 h 4169550"/>
                    <a:gd name="connsiteX7" fmla="*/ 4435753 w 5105616"/>
                    <a:gd name="connsiteY7" fmla="*/ 3673317 h 4169550"/>
                    <a:gd name="connsiteX8" fmla="*/ 2383669 w 5105616"/>
                    <a:gd name="connsiteY8" fmla="*/ 4013558 h 4169550"/>
                    <a:gd name="connsiteX9" fmla="*/ 1458637 w 5105616"/>
                    <a:gd name="connsiteY9" fmla="*/ 4130517 h 4169550"/>
                    <a:gd name="connsiteX10" fmla="*/ 1022701 w 5105616"/>
                    <a:gd name="connsiteY10" fmla="*/ 4151781 h 4169550"/>
                    <a:gd name="connsiteX11" fmla="*/ 55138 w 5105616"/>
                    <a:gd name="connsiteY11" fmla="*/ 3885968 h 4169550"/>
                    <a:gd name="connsiteX12" fmla="*/ 172097 w 5105616"/>
                    <a:gd name="connsiteY12" fmla="*/ 2801447 h 4169550"/>
                    <a:gd name="connsiteX13" fmla="*/ 118934 w 5105616"/>
                    <a:gd name="connsiteY13" fmla="*/ 1483010 h 4169550"/>
                    <a:gd name="connsiteX14" fmla="*/ 44507 w 5105616"/>
                    <a:gd name="connsiteY14" fmla="*/ 281531 h 4169550"/>
                    <a:gd name="connsiteX0" fmla="*/ 44507 w 5105616"/>
                    <a:gd name="connsiteY0" fmla="*/ 281531 h 4169550"/>
                    <a:gd name="connsiteX1" fmla="*/ 1118394 w 5105616"/>
                    <a:gd name="connsiteY1" fmla="*/ 47614 h 4169550"/>
                    <a:gd name="connsiteX2" fmla="*/ 2287976 w 5105616"/>
                    <a:gd name="connsiteY2" fmla="*/ 5084 h 4169550"/>
                    <a:gd name="connsiteX3" fmla="*/ 3755269 w 5105616"/>
                    <a:gd name="connsiteY3" fmla="*/ 122043 h 4169550"/>
                    <a:gd name="connsiteX4" fmla="*/ 5105604 w 5105616"/>
                    <a:gd name="connsiteY4" fmla="*/ 643038 h 4169550"/>
                    <a:gd name="connsiteX5" fmla="*/ 4914219 w 5105616"/>
                    <a:gd name="connsiteY5" fmla="*/ 1610600 h 4169550"/>
                    <a:gd name="connsiteX6" fmla="*/ 5073706 w 5105616"/>
                    <a:gd name="connsiteY6" fmla="*/ 3450033 h 4169550"/>
                    <a:gd name="connsiteX7" fmla="*/ 4435753 w 5105616"/>
                    <a:gd name="connsiteY7" fmla="*/ 3673317 h 4169550"/>
                    <a:gd name="connsiteX8" fmla="*/ 2383669 w 5105616"/>
                    <a:gd name="connsiteY8" fmla="*/ 4013558 h 4169550"/>
                    <a:gd name="connsiteX9" fmla="*/ 1458637 w 5105616"/>
                    <a:gd name="connsiteY9" fmla="*/ 4130517 h 4169550"/>
                    <a:gd name="connsiteX10" fmla="*/ 1022701 w 5105616"/>
                    <a:gd name="connsiteY10" fmla="*/ 4151781 h 4169550"/>
                    <a:gd name="connsiteX11" fmla="*/ 55138 w 5105616"/>
                    <a:gd name="connsiteY11" fmla="*/ 3885968 h 4169550"/>
                    <a:gd name="connsiteX12" fmla="*/ 172097 w 5105616"/>
                    <a:gd name="connsiteY12" fmla="*/ 2801447 h 4169550"/>
                    <a:gd name="connsiteX13" fmla="*/ 118934 w 5105616"/>
                    <a:gd name="connsiteY13" fmla="*/ 1483010 h 4169550"/>
                    <a:gd name="connsiteX14" fmla="*/ 44507 w 5105616"/>
                    <a:gd name="connsiteY14" fmla="*/ 281531 h 4169550"/>
                    <a:gd name="connsiteX0" fmla="*/ 44507 w 5105616"/>
                    <a:gd name="connsiteY0" fmla="*/ 281531 h 4164112"/>
                    <a:gd name="connsiteX1" fmla="*/ 1118394 w 5105616"/>
                    <a:gd name="connsiteY1" fmla="*/ 47614 h 4164112"/>
                    <a:gd name="connsiteX2" fmla="*/ 2287976 w 5105616"/>
                    <a:gd name="connsiteY2" fmla="*/ 5084 h 4164112"/>
                    <a:gd name="connsiteX3" fmla="*/ 3755269 w 5105616"/>
                    <a:gd name="connsiteY3" fmla="*/ 122043 h 4164112"/>
                    <a:gd name="connsiteX4" fmla="*/ 5105604 w 5105616"/>
                    <a:gd name="connsiteY4" fmla="*/ 643038 h 4164112"/>
                    <a:gd name="connsiteX5" fmla="*/ 4914219 w 5105616"/>
                    <a:gd name="connsiteY5" fmla="*/ 1610600 h 4164112"/>
                    <a:gd name="connsiteX6" fmla="*/ 5073706 w 5105616"/>
                    <a:gd name="connsiteY6" fmla="*/ 3450033 h 4164112"/>
                    <a:gd name="connsiteX7" fmla="*/ 4435753 w 5105616"/>
                    <a:gd name="connsiteY7" fmla="*/ 3673317 h 4164112"/>
                    <a:gd name="connsiteX8" fmla="*/ 2383669 w 5105616"/>
                    <a:gd name="connsiteY8" fmla="*/ 4013558 h 4164112"/>
                    <a:gd name="connsiteX9" fmla="*/ 1639391 w 5105616"/>
                    <a:gd name="connsiteY9" fmla="*/ 4109252 h 4164112"/>
                    <a:gd name="connsiteX10" fmla="*/ 1022701 w 5105616"/>
                    <a:gd name="connsiteY10" fmla="*/ 4151781 h 4164112"/>
                    <a:gd name="connsiteX11" fmla="*/ 55138 w 5105616"/>
                    <a:gd name="connsiteY11" fmla="*/ 3885968 h 4164112"/>
                    <a:gd name="connsiteX12" fmla="*/ 172097 w 5105616"/>
                    <a:gd name="connsiteY12" fmla="*/ 2801447 h 4164112"/>
                    <a:gd name="connsiteX13" fmla="*/ 118934 w 5105616"/>
                    <a:gd name="connsiteY13" fmla="*/ 1483010 h 4164112"/>
                    <a:gd name="connsiteX14" fmla="*/ 44507 w 5105616"/>
                    <a:gd name="connsiteY14" fmla="*/ 281531 h 4164112"/>
                    <a:gd name="connsiteX0" fmla="*/ 44507 w 5105616"/>
                    <a:gd name="connsiteY0" fmla="*/ 281531 h 4111807"/>
                    <a:gd name="connsiteX1" fmla="*/ 1118394 w 5105616"/>
                    <a:gd name="connsiteY1" fmla="*/ 47614 h 4111807"/>
                    <a:gd name="connsiteX2" fmla="*/ 2287976 w 5105616"/>
                    <a:gd name="connsiteY2" fmla="*/ 5084 h 4111807"/>
                    <a:gd name="connsiteX3" fmla="*/ 3755269 w 5105616"/>
                    <a:gd name="connsiteY3" fmla="*/ 122043 h 4111807"/>
                    <a:gd name="connsiteX4" fmla="*/ 5105604 w 5105616"/>
                    <a:gd name="connsiteY4" fmla="*/ 643038 h 4111807"/>
                    <a:gd name="connsiteX5" fmla="*/ 4914219 w 5105616"/>
                    <a:gd name="connsiteY5" fmla="*/ 1610600 h 4111807"/>
                    <a:gd name="connsiteX6" fmla="*/ 5073706 w 5105616"/>
                    <a:gd name="connsiteY6" fmla="*/ 3450033 h 4111807"/>
                    <a:gd name="connsiteX7" fmla="*/ 4435753 w 5105616"/>
                    <a:gd name="connsiteY7" fmla="*/ 3673317 h 4111807"/>
                    <a:gd name="connsiteX8" fmla="*/ 2383669 w 5105616"/>
                    <a:gd name="connsiteY8" fmla="*/ 4013558 h 4111807"/>
                    <a:gd name="connsiteX9" fmla="*/ 1639391 w 5105616"/>
                    <a:gd name="connsiteY9" fmla="*/ 4109252 h 4111807"/>
                    <a:gd name="connsiteX10" fmla="*/ 841948 w 5105616"/>
                    <a:gd name="connsiteY10" fmla="*/ 4066720 h 4111807"/>
                    <a:gd name="connsiteX11" fmla="*/ 55138 w 5105616"/>
                    <a:gd name="connsiteY11" fmla="*/ 3885968 h 4111807"/>
                    <a:gd name="connsiteX12" fmla="*/ 172097 w 5105616"/>
                    <a:gd name="connsiteY12" fmla="*/ 2801447 h 4111807"/>
                    <a:gd name="connsiteX13" fmla="*/ 118934 w 5105616"/>
                    <a:gd name="connsiteY13" fmla="*/ 1483010 h 4111807"/>
                    <a:gd name="connsiteX14" fmla="*/ 44507 w 5105616"/>
                    <a:gd name="connsiteY14" fmla="*/ 281531 h 4111807"/>
                    <a:gd name="connsiteX0" fmla="*/ 44507 w 5105616"/>
                    <a:gd name="connsiteY0" fmla="*/ 281531 h 4121336"/>
                    <a:gd name="connsiteX1" fmla="*/ 1118394 w 5105616"/>
                    <a:gd name="connsiteY1" fmla="*/ 47614 h 4121336"/>
                    <a:gd name="connsiteX2" fmla="*/ 2287976 w 5105616"/>
                    <a:gd name="connsiteY2" fmla="*/ 5084 h 4121336"/>
                    <a:gd name="connsiteX3" fmla="*/ 3755269 w 5105616"/>
                    <a:gd name="connsiteY3" fmla="*/ 122043 h 4121336"/>
                    <a:gd name="connsiteX4" fmla="*/ 5105604 w 5105616"/>
                    <a:gd name="connsiteY4" fmla="*/ 643038 h 4121336"/>
                    <a:gd name="connsiteX5" fmla="*/ 4914219 w 5105616"/>
                    <a:gd name="connsiteY5" fmla="*/ 1610600 h 4121336"/>
                    <a:gd name="connsiteX6" fmla="*/ 5073706 w 5105616"/>
                    <a:gd name="connsiteY6" fmla="*/ 3450033 h 4121336"/>
                    <a:gd name="connsiteX7" fmla="*/ 4435753 w 5105616"/>
                    <a:gd name="connsiteY7" fmla="*/ 3673317 h 4121336"/>
                    <a:gd name="connsiteX8" fmla="*/ 3531986 w 5105616"/>
                    <a:gd name="connsiteY8" fmla="*/ 3875335 h 4121336"/>
                    <a:gd name="connsiteX9" fmla="*/ 1639391 w 5105616"/>
                    <a:gd name="connsiteY9" fmla="*/ 4109252 h 4121336"/>
                    <a:gd name="connsiteX10" fmla="*/ 841948 w 5105616"/>
                    <a:gd name="connsiteY10" fmla="*/ 4066720 h 4121336"/>
                    <a:gd name="connsiteX11" fmla="*/ 55138 w 5105616"/>
                    <a:gd name="connsiteY11" fmla="*/ 3885968 h 4121336"/>
                    <a:gd name="connsiteX12" fmla="*/ 172097 w 5105616"/>
                    <a:gd name="connsiteY12" fmla="*/ 2801447 h 4121336"/>
                    <a:gd name="connsiteX13" fmla="*/ 118934 w 5105616"/>
                    <a:gd name="connsiteY13" fmla="*/ 1483010 h 4121336"/>
                    <a:gd name="connsiteX14" fmla="*/ 44507 w 5105616"/>
                    <a:gd name="connsiteY14" fmla="*/ 281531 h 4121336"/>
                    <a:gd name="connsiteX0" fmla="*/ 44507 w 5105616"/>
                    <a:gd name="connsiteY0" fmla="*/ 281531 h 4089983"/>
                    <a:gd name="connsiteX1" fmla="*/ 1118394 w 5105616"/>
                    <a:gd name="connsiteY1" fmla="*/ 47614 h 4089983"/>
                    <a:gd name="connsiteX2" fmla="*/ 2287976 w 5105616"/>
                    <a:gd name="connsiteY2" fmla="*/ 5084 h 4089983"/>
                    <a:gd name="connsiteX3" fmla="*/ 3755269 w 5105616"/>
                    <a:gd name="connsiteY3" fmla="*/ 122043 h 4089983"/>
                    <a:gd name="connsiteX4" fmla="*/ 5105604 w 5105616"/>
                    <a:gd name="connsiteY4" fmla="*/ 643038 h 4089983"/>
                    <a:gd name="connsiteX5" fmla="*/ 4914219 w 5105616"/>
                    <a:gd name="connsiteY5" fmla="*/ 1610600 h 4089983"/>
                    <a:gd name="connsiteX6" fmla="*/ 5073706 w 5105616"/>
                    <a:gd name="connsiteY6" fmla="*/ 3450033 h 4089983"/>
                    <a:gd name="connsiteX7" fmla="*/ 4435753 w 5105616"/>
                    <a:gd name="connsiteY7" fmla="*/ 3673317 h 4089983"/>
                    <a:gd name="connsiteX8" fmla="*/ 3531986 w 5105616"/>
                    <a:gd name="connsiteY8" fmla="*/ 3875335 h 4089983"/>
                    <a:gd name="connsiteX9" fmla="*/ 2436833 w 5105616"/>
                    <a:gd name="connsiteY9" fmla="*/ 4066721 h 4089983"/>
                    <a:gd name="connsiteX10" fmla="*/ 841948 w 5105616"/>
                    <a:gd name="connsiteY10" fmla="*/ 4066720 h 4089983"/>
                    <a:gd name="connsiteX11" fmla="*/ 55138 w 5105616"/>
                    <a:gd name="connsiteY11" fmla="*/ 3885968 h 4089983"/>
                    <a:gd name="connsiteX12" fmla="*/ 172097 w 5105616"/>
                    <a:gd name="connsiteY12" fmla="*/ 2801447 h 4089983"/>
                    <a:gd name="connsiteX13" fmla="*/ 118934 w 5105616"/>
                    <a:gd name="connsiteY13" fmla="*/ 1483010 h 4089983"/>
                    <a:gd name="connsiteX14" fmla="*/ 44507 w 5105616"/>
                    <a:gd name="connsiteY14" fmla="*/ 281531 h 4089983"/>
                    <a:gd name="connsiteX0" fmla="*/ 44507 w 5105616"/>
                    <a:gd name="connsiteY0" fmla="*/ 281531 h 4096418"/>
                    <a:gd name="connsiteX1" fmla="*/ 1118394 w 5105616"/>
                    <a:gd name="connsiteY1" fmla="*/ 47614 h 4096418"/>
                    <a:gd name="connsiteX2" fmla="*/ 2287976 w 5105616"/>
                    <a:gd name="connsiteY2" fmla="*/ 5084 h 4096418"/>
                    <a:gd name="connsiteX3" fmla="*/ 3755269 w 5105616"/>
                    <a:gd name="connsiteY3" fmla="*/ 122043 h 4096418"/>
                    <a:gd name="connsiteX4" fmla="*/ 5105604 w 5105616"/>
                    <a:gd name="connsiteY4" fmla="*/ 643038 h 4096418"/>
                    <a:gd name="connsiteX5" fmla="*/ 4914219 w 5105616"/>
                    <a:gd name="connsiteY5" fmla="*/ 1610600 h 4096418"/>
                    <a:gd name="connsiteX6" fmla="*/ 5073706 w 5105616"/>
                    <a:gd name="connsiteY6" fmla="*/ 3450033 h 4096418"/>
                    <a:gd name="connsiteX7" fmla="*/ 4435753 w 5105616"/>
                    <a:gd name="connsiteY7" fmla="*/ 3673317 h 4096418"/>
                    <a:gd name="connsiteX8" fmla="*/ 3531986 w 5105616"/>
                    <a:gd name="connsiteY8" fmla="*/ 3875335 h 4096418"/>
                    <a:gd name="connsiteX9" fmla="*/ 2436833 w 5105616"/>
                    <a:gd name="connsiteY9" fmla="*/ 4066721 h 4096418"/>
                    <a:gd name="connsiteX10" fmla="*/ 1182190 w 5105616"/>
                    <a:gd name="connsiteY10" fmla="*/ 4077353 h 4096418"/>
                    <a:gd name="connsiteX11" fmla="*/ 55138 w 5105616"/>
                    <a:gd name="connsiteY11" fmla="*/ 3885968 h 4096418"/>
                    <a:gd name="connsiteX12" fmla="*/ 172097 w 5105616"/>
                    <a:gd name="connsiteY12" fmla="*/ 2801447 h 4096418"/>
                    <a:gd name="connsiteX13" fmla="*/ 118934 w 5105616"/>
                    <a:gd name="connsiteY13" fmla="*/ 1483010 h 4096418"/>
                    <a:gd name="connsiteX14" fmla="*/ 44507 w 5105616"/>
                    <a:gd name="connsiteY14" fmla="*/ 281531 h 4096418"/>
                    <a:gd name="connsiteX0" fmla="*/ 44507 w 5105616"/>
                    <a:gd name="connsiteY0" fmla="*/ 281531 h 4091990"/>
                    <a:gd name="connsiteX1" fmla="*/ 1118394 w 5105616"/>
                    <a:gd name="connsiteY1" fmla="*/ 47614 h 4091990"/>
                    <a:gd name="connsiteX2" fmla="*/ 2287976 w 5105616"/>
                    <a:gd name="connsiteY2" fmla="*/ 5084 h 4091990"/>
                    <a:gd name="connsiteX3" fmla="*/ 3755269 w 5105616"/>
                    <a:gd name="connsiteY3" fmla="*/ 122043 h 4091990"/>
                    <a:gd name="connsiteX4" fmla="*/ 5105604 w 5105616"/>
                    <a:gd name="connsiteY4" fmla="*/ 643038 h 4091990"/>
                    <a:gd name="connsiteX5" fmla="*/ 4914219 w 5105616"/>
                    <a:gd name="connsiteY5" fmla="*/ 1610600 h 4091990"/>
                    <a:gd name="connsiteX6" fmla="*/ 5073706 w 5105616"/>
                    <a:gd name="connsiteY6" fmla="*/ 3450033 h 4091990"/>
                    <a:gd name="connsiteX7" fmla="*/ 4435753 w 5105616"/>
                    <a:gd name="connsiteY7" fmla="*/ 3673317 h 4091990"/>
                    <a:gd name="connsiteX8" fmla="*/ 3531986 w 5105616"/>
                    <a:gd name="connsiteY8" fmla="*/ 3875335 h 4091990"/>
                    <a:gd name="connsiteX9" fmla="*/ 2287978 w 5105616"/>
                    <a:gd name="connsiteY9" fmla="*/ 4056088 h 4091990"/>
                    <a:gd name="connsiteX10" fmla="*/ 1182190 w 5105616"/>
                    <a:gd name="connsiteY10" fmla="*/ 4077353 h 4091990"/>
                    <a:gd name="connsiteX11" fmla="*/ 55138 w 5105616"/>
                    <a:gd name="connsiteY11" fmla="*/ 3885968 h 4091990"/>
                    <a:gd name="connsiteX12" fmla="*/ 172097 w 5105616"/>
                    <a:gd name="connsiteY12" fmla="*/ 2801447 h 4091990"/>
                    <a:gd name="connsiteX13" fmla="*/ 118934 w 5105616"/>
                    <a:gd name="connsiteY13" fmla="*/ 1483010 h 4091990"/>
                    <a:gd name="connsiteX14" fmla="*/ 44507 w 5105616"/>
                    <a:gd name="connsiteY14" fmla="*/ 281531 h 4091990"/>
                    <a:gd name="connsiteX0" fmla="*/ 44507 w 5105616"/>
                    <a:gd name="connsiteY0" fmla="*/ 281531 h 4098244"/>
                    <a:gd name="connsiteX1" fmla="*/ 1118394 w 5105616"/>
                    <a:gd name="connsiteY1" fmla="*/ 47614 h 4098244"/>
                    <a:gd name="connsiteX2" fmla="*/ 2287976 w 5105616"/>
                    <a:gd name="connsiteY2" fmla="*/ 5084 h 4098244"/>
                    <a:gd name="connsiteX3" fmla="*/ 3755269 w 5105616"/>
                    <a:gd name="connsiteY3" fmla="*/ 122043 h 4098244"/>
                    <a:gd name="connsiteX4" fmla="*/ 5105604 w 5105616"/>
                    <a:gd name="connsiteY4" fmla="*/ 643038 h 4098244"/>
                    <a:gd name="connsiteX5" fmla="*/ 4914219 w 5105616"/>
                    <a:gd name="connsiteY5" fmla="*/ 1610600 h 4098244"/>
                    <a:gd name="connsiteX6" fmla="*/ 5073706 w 5105616"/>
                    <a:gd name="connsiteY6" fmla="*/ 3450033 h 4098244"/>
                    <a:gd name="connsiteX7" fmla="*/ 4435753 w 5105616"/>
                    <a:gd name="connsiteY7" fmla="*/ 3673317 h 4098244"/>
                    <a:gd name="connsiteX8" fmla="*/ 3999818 w 5105616"/>
                    <a:gd name="connsiteY8" fmla="*/ 3747744 h 4098244"/>
                    <a:gd name="connsiteX9" fmla="*/ 2287978 w 5105616"/>
                    <a:gd name="connsiteY9" fmla="*/ 4056088 h 4098244"/>
                    <a:gd name="connsiteX10" fmla="*/ 1182190 w 5105616"/>
                    <a:gd name="connsiteY10" fmla="*/ 4077353 h 4098244"/>
                    <a:gd name="connsiteX11" fmla="*/ 55138 w 5105616"/>
                    <a:gd name="connsiteY11" fmla="*/ 3885968 h 4098244"/>
                    <a:gd name="connsiteX12" fmla="*/ 172097 w 5105616"/>
                    <a:gd name="connsiteY12" fmla="*/ 2801447 h 4098244"/>
                    <a:gd name="connsiteX13" fmla="*/ 118934 w 5105616"/>
                    <a:gd name="connsiteY13" fmla="*/ 1483010 h 4098244"/>
                    <a:gd name="connsiteX14" fmla="*/ 44507 w 5105616"/>
                    <a:gd name="connsiteY14" fmla="*/ 281531 h 4098244"/>
                    <a:gd name="connsiteX0" fmla="*/ 44507 w 5115164"/>
                    <a:gd name="connsiteY0" fmla="*/ 281531 h 4098244"/>
                    <a:gd name="connsiteX1" fmla="*/ 1118394 w 5115164"/>
                    <a:gd name="connsiteY1" fmla="*/ 47614 h 4098244"/>
                    <a:gd name="connsiteX2" fmla="*/ 2287976 w 5115164"/>
                    <a:gd name="connsiteY2" fmla="*/ 5084 h 4098244"/>
                    <a:gd name="connsiteX3" fmla="*/ 3755269 w 5115164"/>
                    <a:gd name="connsiteY3" fmla="*/ 122043 h 4098244"/>
                    <a:gd name="connsiteX4" fmla="*/ 5105604 w 5115164"/>
                    <a:gd name="connsiteY4" fmla="*/ 643038 h 4098244"/>
                    <a:gd name="connsiteX5" fmla="*/ 4914219 w 5115164"/>
                    <a:gd name="connsiteY5" fmla="*/ 1610600 h 4098244"/>
                    <a:gd name="connsiteX6" fmla="*/ 5073706 w 5115164"/>
                    <a:gd name="connsiteY6" fmla="*/ 3450033 h 4098244"/>
                    <a:gd name="connsiteX7" fmla="*/ 3999818 w 5115164"/>
                    <a:gd name="connsiteY7" fmla="*/ 3747744 h 4098244"/>
                    <a:gd name="connsiteX8" fmla="*/ 2287978 w 5115164"/>
                    <a:gd name="connsiteY8" fmla="*/ 4056088 h 4098244"/>
                    <a:gd name="connsiteX9" fmla="*/ 1182190 w 5115164"/>
                    <a:gd name="connsiteY9" fmla="*/ 4077353 h 4098244"/>
                    <a:gd name="connsiteX10" fmla="*/ 55138 w 5115164"/>
                    <a:gd name="connsiteY10" fmla="*/ 3885968 h 4098244"/>
                    <a:gd name="connsiteX11" fmla="*/ 172097 w 5115164"/>
                    <a:gd name="connsiteY11" fmla="*/ 2801447 h 4098244"/>
                    <a:gd name="connsiteX12" fmla="*/ 118934 w 5115164"/>
                    <a:gd name="connsiteY12" fmla="*/ 1483010 h 4098244"/>
                    <a:gd name="connsiteX13" fmla="*/ 44507 w 5115164"/>
                    <a:gd name="connsiteY13" fmla="*/ 281531 h 4098244"/>
                    <a:gd name="connsiteX0" fmla="*/ 44507 w 5115164"/>
                    <a:gd name="connsiteY0" fmla="*/ 281531 h 4098244"/>
                    <a:gd name="connsiteX1" fmla="*/ 1118394 w 5115164"/>
                    <a:gd name="connsiteY1" fmla="*/ 47614 h 4098244"/>
                    <a:gd name="connsiteX2" fmla="*/ 2287976 w 5115164"/>
                    <a:gd name="connsiteY2" fmla="*/ 5084 h 4098244"/>
                    <a:gd name="connsiteX3" fmla="*/ 3755269 w 5115164"/>
                    <a:gd name="connsiteY3" fmla="*/ 122043 h 4098244"/>
                    <a:gd name="connsiteX4" fmla="*/ 5105604 w 5115164"/>
                    <a:gd name="connsiteY4" fmla="*/ 643038 h 4098244"/>
                    <a:gd name="connsiteX5" fmla="*/ 4914219 w 5115164"/>
                    <a:gd name="connsiteY5" fmla="*/ 1610600 h 4098244"/>
                    <a:gd name="connsiteX6" fmla="*/ 5073706 w 5115164"/>
                    <a:gd name="connsiteY6" fmla="*/ 3450033 h 4098244"/>
                    <a:gd name="connsiteX7" fmla="*/ 3999818 w 5115164"/>
                    <a:gd name="connsiteY7" fmla="*/ 3747744 h 4098244"/>
                    <a:gd name="connsiteX8" fmla="*/ 2287978 w 5115164"/>
                    <a:gd name="connsiteY8" fmla="*/ 4056088 h 4098244"/>
                    <a:gd name="connsiteX9" fmla="*/ 1182190 w 5115164"/>
                    <a:gd name="connsiteY9" fmla="*/ 4077353 h 4098244"/>
                    <a:gd name="connsiteX10" fmla="*/ 55138 w 5115164"/>
                    <a:gd name="connsiteY10" fmla="*/ 3885968 h 4098244"/>
                    <a:gd name="connsiteX11" fmla="*/ 172097 w 5115164"/>
                    <a:gd name="connsiteY11" fmla="*/ 2801447 h 4098244"/>
                    <a:gd name="connsiteX12" fmla="*/ 118934 w 5115164"/>
                    <a:gd name="connsiteY12" fmla="*/ 1483010 h 4098244"/>
                    <a:gd name="connsiteX13" fmla="*/ 44507 w 5115164"/>
                    <a:gd name="connsiteY13" fmla="*/ 281531 h 4098244"/>
                    <a:gd name="connsiteX0" fmla="*/ 44507 w 5105616"/>
                    <a:gd name="connsiteY0" fmla="*/ 281531 h 4098244"/>
                    <a:gd name="connsiteX1" fmla="*/ 1118394 w 5105616"/>
                    <a:gd name="connsiteY1" fmla="*/ 47614 h 4098244"/>
                    <a:gd name="connsiteX2" fmla="*/ 2287976 w 5105616"/>
                    <a:gd name="connsiteY2" fmla="*/ 5084 h 4098244"/>
                    <a:gd name="connsiteX3" fmla="*/ 3755269 w 5105616"/>
                    <a:gd name="connsiteY3" fmla="*/ 122043 h 4098244"/>
                    <a:gd name="connsiteX4" fmla="*/ 5105604 w 5105616"/>
                    <a:gd name="connsiteY4" fmla="*/ 643038 h 4098244"/>
                    <a:gd name="connsiteX5" fmla="*/ 4914219 w 5105616"/>
                    <a:gd name="connsiteY5" fmla="*/ 1610600 h 4098244"/>
                    <a:gd name="connsiteX6" fmla="*/ 5073706 w 5105616"/>
                    <a:gd name="connsiteY6" fmla="*/ 3450033 h 4098244"/>
                    <a:gd name="connsiteX7" fmla="*/ 3999818 w 5105616"/>
                    <a:gd name="connsiteY7" fmla="*/ 3747744 h 4098244"/>
                    <a:gd name="connsiteX8" fmla="*/ 2287978 w 5105616"/>
                    <a:gd name="connsiteY8" fmla="*/ 4056088 h 4098244"/>
                    <a:gd name="connsiteX9" fmla="*/ 1182190 w 5105616"/>
                    <a:gd name="connsiteY9" fmla="*/ 4077353 h 4098244"/>
                    <a:gd name="connsiteX10" fmla="*/ 55138 w 5105616"/>
                    <a:gd name="connsiteY10" fmla="*/ 3885968 h 4098244"/>
                    <a:gd name="connsiteX11" fmla="*/ 172097 w 5105616"/>
                    <a:gd name="connsiteY11" fmla="*/ 2801447 h 4098244"/>
                    <a:gd name="connsiteX12" fmla="*/ 118934 w 5105616"/>
                    <a:gd name="connsiteY12" fmla="*/ 1483010 h 4098244"/>
                    <a:gd name="connsiteX13" fmla="*/ 44507 w 5105616"/>
                    <a:gd name="connsiteY13" fmla="*/ 281531 h 4098244"/>
                    <a:gd name="connsiteX0" fmla="*/ 44507 w 5105629"/>
                    <a:gd name="connsiteY0" fmla="*/ 281531 h 4098244"/>
                    <a:gd name="connsiteX1" fmla="*/ 1118394 w 5105629"/>
                    <a:gd name="connsiteY1" fmla="*/ 47614 h 4098244"/>
                    <a:gd name="connsiteX2" fmla="*/ 2287976 w 5105629"/>
                    <a:gd name="connsiteY2" fmla="*/ 5084 h 4098244"/>
                    <a:gd name="connsiteX3" fmla="*/ 3755269 w 5105629"/>
                    <a:gd name="connsiteY3" fmla="*/ 122043 h 4098244"/>
                    <a:gd name="connsiteX4" fmla="*/ 5105604 w 5105629"/>
                    <a:gd name="connsiteY4" fmla="*/ 643038 h 4098244"/>
                    <a:gd name="connsiteX5" fmla="*/ 5009912 w 5105629"/>
                    <a:gd name="connsiteY5" fmla="*/ 1961474 h 4098244"/>
                    <a:gd name="connsiteX6" fmla="*/ 5073706 w 5105629"/>
                    <a:gd name="connsiteY6" fmla="*/ 3450033 h 4098244"/>
                    <a:gd name="connsiteX7" fmla="*/ 3999818 w 5105629"/>
                    <a:gd name="connsiteY7" fmla="*/ 3747744 h 4098244"/>
                    <a:gd name="connsiteX8" fmla="*/ 2287978 w 5105629"/>
                    <a:gd name="connsiteY8" fmla="*/ 4056088 h 4098244"/>
                    <a:gd name="connsiteX9" fmla="*/ 1182190 w 5105629"/>
                    <a:gd name="connsiteY9" fmla="*/ 4077353 h 4098244"/>
                    <a:gd name="connsiteX10" fmla="*/ 55138 w 5105629"/>
                    <a:gd name="connsiteY10" fmla="*/ 3885968 h 4098244"/>
                    <a:gd name="connsiteX11" fmla="*/ 172097 w 5105629"/>
                    <a:gd name="connsiteY11" fmla="*/ 2801447 h 4098244"/>
                    <a:gd name="connsiteX12" fmla="*/ 118934 w 5105629"/>
                    <a:gd name="connsiteY12" fmla="*/ 1483010 h 4098244"/>
                    <a:gd name="connsiteX13" fmla="*/ 44507 w 5105629"/>
                    <a:gd name="connsiteY13" fmla="*/ 281531 h 4098244"/>
                    <a:gd name="connsiteX0" fmla="*/ 44507 w 5105629"/>
                    <a:gd name="connsiteY0" fmla="*/ 281531 h 4098244"/>
                    <a:gd name="connsiteX1" fmla="*/ 1118394 w 5105629"/>
                    <a:gd name="connsiteY1" fmla="*/ 47614 h 4098244"/>
                    <a:gd name="connsiteX2" fmla="*/ 2287976 w 5105629"/>
                    <a:gd name="connsiteY2" fmla="*/ 5084 h 4098244"/>
                    <a:gd name="connsiteX3" fmla="*/ 3755269 w 5105629"/>
                    <a:gd name="connsiteY3" fmla="*/ 122043 h 4098244"/>
                    <a:gd name="connsiteX4" fmla="*/ 5105604 w 5105629"/>
                    <a:gd name="connsiteY4" fmla="*/ 643038 h 4098244"/>
                    <a:gd name="connsiteX5" fmla="*/ 5009912 w 5105629"/>
                    <a:gd name="connsiteY5" fmla="*/ 1961474 h 4098244"/>
                    <a:gd name="connsiteX6" fmla="*/ 5073706 w 5105629"/>
                    <a:gd name="connsiteY6" fmla="*/ 3364973 h 4098244"/>
                    <a:gd name="connsiteX7" fmla="*/ 3999818 w 5105629"/>
                    <a:gd name="connsiteY7" fmla="*/ 3747744 h 4098244"/>
                    <a:gd name="connsiteX8" fmla="*/ 2287978 w 5105629"/>
                    <a:gd name="connsiteY8" fmla="*/ 4056088 h 4098244"/>
                    <a:gd name="connsiteX9" fmla="*/ 1182190 w 5105629"/>
                    <a:gd name="connsiteY9" fmla="*/ 4077353 h 4098244"/>
                    <a:gd name="connsiteX10" fmla="*/ 55138 w 5105629"/>
                    <a:gd name="connsiteY10" fmla="*/ 3885968 h 4098244"/>
                    <a:gd name="connsiteX11" fmla="*/ 172097 w 5105629"/>
                    <a:gd name="connsiteY11" fmla="*/ 2801447 h 4098244"/>
                    <a:gd name="connsiteX12" fmla="*/ 118934 w 5105629"/>
                    <a:gd name="connsiteY12" fmla="*/ 1483010 h 4098244"/>
                    <a:gd name="connsiteX13" fmla="*/ 44507 w 5105629"/>
                    <a:gd name="connsiteY13" fmla="*/ 281531 h 4098244"/>
                    <a:gd name="connsiteX0" fmla="*/ 44507 w 5105629"/>
                    <a:gd name="connsiteY0" fmla="*/ 281531 h 4098244"/>
                    <a:gd name="connsiteX1" fmla="*/ 1118394 w 5105629"/>
                    <a:gd name="connsiteY1" fmla="*/ 47614 h 4098244"/>
                    <a:gd name="connsiteX2" fmla="*/ 2287976 w 5105629"/>
                    <a:gd name="connsiteY2" fmla="*/ 5084 h 4098244"/>
                    <a:gd name="connsiteX3" fmla="*/ 3755269 w 5105629"/>
                    <a:gd name="connsiteY3" fmla="*/ 122043 h 4098244"/>
                    <a:gd name="connsiteX4" fmla="*/ 5105604 w 5105629"/>
                    <a:gd name="connsiteY4" fmla="*/ 643038 h 4098244"/>
                    <a:gd name="connsiteX5" fmla="*/ 5009912 w 5105629"/>
                    <a:gd name="connsiteY5" fmla="*/ 1961474 h 4098244"/>
                    <a:gd name="connsiteX6" fmla="*/ 5073706 w 5105629"/>
                    <a:gd name="connsiteY6" fmla="*/ 3364973 h 4098244"/>
                    <a:gd name="connsiteX7" fmla="*/ 3999818 w 5105629"/>
                    <a:gd name="connsiteY7" fmla="*/ 3747744 h 4098244"/>
                    <a:gd name="connsiteX8" fmla="*/ 2287978 w 5105629"/>
                    <a:gd name="connsiteY8" fmla="*/ 4056088 h 4098244"/>
                    <a:gd name="connsiteX9" fmla="*/ 1182190 w 5105629"/>
                    <a:gd name="connsiteY9" fmla="*/ 4077353 h 4098244"/>
                    <a:gd name="connsiteX10" fmla="*/ 55138 w 5105629"/>
                    <a:gd name="connsiteY10" fmla="*/ 3885968 h 4098244"/>
                    <a:gd name="connsiteX11" fmla="*/ 172097 w 5105629"/>
                    <a:gd name="connsiteY11" fmla="*/ 2801447 h 4098244"/>
                    <a:gd name="connsiteX12" fmla="*/ 118934 w 5105629"/>
                    <a:gd name="connsiteY12" fmla="*/ 1483010 h 4098244"/>
                    <a:gd name="connsiteX13" fmla="*/ 44507 w 5105629"/>
                    <a:gd name="connsiteY13" fmla="*/ 281531 h 4098244"/>
                    <a:gd name="connsiteX0" fmla="*/ 44507 w 5105629"/>
                    <a:gd name="connsiteY0" fmla="*/ 281531 h 4098244"/>
                    <a:gd name="connsiteX1" fmla="*/ 1118394 w 5105629"/>
                    <a:gd name="connsiteY1" fmla="*/ 47614 h 4098244"/>
                    <a:gd name="connsiteX2" fmla="*/ 2287976 w 5105629"/>
                    <a:gd name="connsiteY2" fmla="*/ 5084 h 4098244"/>
                    <a:gd name="connsiteX3" fmla="*/ 3755269 w 5105629"/>
                    <a:gd name="connsiteY3" fmla="*/ 122043 h 4098244"/>
                    <a:gd name="connsiteX4" fmla="*/ 5105604 w 5105629"/>
                    <a:gd name="connsiteY4" fmla="*/ 643038 h 4098244"/>
                    <a:gd name="connsiteX5" fmla="*/ 5009912 w 5105629"/>
                    <a:gd name="connsiteY5" fmla="*/ 1961474 h 4098244"/>
                    <a:gd name="connsiteX6" fmla="*/ 5073706 w 5105629"/>
                    <a:gd name="connsiteY6" fmla="*/ 3364973 h 4098244"/>
                    <a:gd name="connsiteX7" fmla="*/ 3999818 w 5105629"/>
                    <a:gd name="connsiteY7" fmla="*/ 3747744 h 4098244"/>
                    <a:gd name="connsiteX8" fmla="*/ 2287978 w 5105629"/>
                    <a:gd name="connsiteY8" fmla="*/ 4056088 h 4098244"/>
                    <a:gd name="connsiteX9" fmla="*/ 1182190 w 5105629"/>
                    <a:gd name="connsiteY9" fmla="*/ 4077353 h 4098244"/>
                    <a:gd name="connsiteX10" fmla="*/ 55138 w 5105629"/>
                    <a:gd name="connsiteY10" fmla="*/ 3885968 h 4098244"/>
                    <a:gd name="connsiteX11" fmla="*/ 172097 w 5105629"/>
                    <a:gd name="connsiteY11" fmla="*/ 2801447 h 4098244"/>
                    <a:gd name="connsiteX12" fmla="*/ 118934 w 5105629"/>
                    <a:gd name="connsiteY12" fmla="*/ 1483010 h 4098244"/>
                    <a:gd name="connsiteX13" fmla="*/ 44507 w 5105629"/>
                    <a:gd name="connsiteY13" fmla="*/ 281531 h 4098244"/>
                    <a:gd name="connsiteX0" fmla="*/ 44507 w 5105629"/>
                    <a:gd name="connsiteY0" fmla="*/ 281531 h 4098244"/>
                    <a:gd name="connsiteX1" fmla="*/ 1118394 w 5105629"/>
                    <a:gd name="connsiteY1" fmla="*/ 47614 h 4098244"/>
                    <a:gd name="connsiteX2" fmla="*/ 2287976 w 5105629"/>
                    <a:gd name="connsiteY2" fmla="*/ 5084 h 4098244"/>
                    <a:gd name="connsiteX3" fmla="*/ 3755269 w 5105629"/>
                    <a:gd name="connsiteY3" fmla="*/ 122043 h 4098244"/>
                    <a:gd name="connsiteX4" fmla="*/ 5105604 w 5105629"/>
                    <a:gd name="connsiteY4" fmla="*/ 643038 h 4098244"/>
                    <a:gd name="connsiteX5" fmla="*/ 5009912 w 5105629"/>
                    <a:gd name="connsiteY5" fmla="*/ 1961474 h 4098244"/>
                    <a:gd name="connsiteX6" fmla="*/ 5073706 w 5105629"/>
                    <a:gd name="connsiteY6" fmla="*/ 3407503 h 4098244"/>
                    <a:gd name="connsiteX7" fmla="*/ 3999818 w 5105629"/>
                    <a:gd name="connsiteY7" fmla="*/ 3747744 h 4098244"/>
                    <a:gd name="connsiteX8" fmla="*/ 2287978 w 5105629"/>
                    <a:gd name="connsiteY8" fmla="*/ 4056088 h 4098244"/>
                    <a:gd name="connsiteX9" fmla="*/ 1182190 w 5105629"/>
                    <a:gd name="connsiteY9" fmla="*/ 4077353 h 4098244"/>
                    <a:gd name="connsiteX10" fmla="*/ 55138 w 5105629"/>
                    <a:gd name="connsiteY10" fmla="*/ 3885968 h 4098244"/>
                    <a:gd name="connsiteX11" fmla="*/ 172097 w 5105629"/>
                    <a:gd name="connsiteY11" fmla="*/ 2801447 h 4098244"/>
                    <a:gd name="connsiteX12" fmla="*/ 118934 w 5105629"/>
                    <a:gd name="connsiteY12" fmla="*/ 1483010 h 4098244"/>
                    <a:gd name="connsiteX13" fmla="*/ 44507 w 5105629"/>
                    <a:gd name="connsiteY13" fmla="*/ 281531 h 4098244"/>
                    <a:gd name="connsiteX0" fmla="*/ 44507 w 5105629"/>
                    <a:gd name="connsiteY0" fmla="*/ 281531 h 4098244"/>
                    <a:gd name="connsiteX1" fmla="*/ 1118394 w 5105629"/>
                    <a:gd name="connsiteY1" fmla="*/ 47614 h 4098244"/>
                    <a:gd name="connsiteX2" fmla="*/ 2287976 w 5105629"/>
                    <a:gd name="connsiteY2" fmla="*/ 5084 h 4098244"/>
                    <a:gd name="connsiteX3" fmla="*/ 3755269 w 5105629"/>
                    <a:gd name="connsiteY3" fmla="*/ 122043 h 4098244"/>
                    <a:gd name="connsiteX4" fmla="*/ 5105604 w 5105629"/>
                    <a:gd name="connsiteY4" fmla="*/ 643038 h 4098244"/>
                    <a:gd name="connsiteX5" fmla="*/ 5009912 w 5105629"/>
                    <a:gd name="connsiteY5" fmla="*/ 1961474 h 4098244"/>
                    <a:gd name="connsiteX6" fmla="*/ 5073706 w 5105629"/>
                    <a:gd name="connsiteY6" fmla="*/ 3407503 h 4098244"/>
                    <a:gd name="connsiteX7" fmla="*/ 3999818 w 5105629"/>
                    <a:gd name="connsiteY7" fmla="*/ 3747744 h 4098244"/>
                    <a:gd name="connsiteX8" fmla="*/ 2287978 w 5105629"/>
                    <a:gd name="connsiteY8" fmla="*/ 4056088 h 4098244"/>
                    <a:gd name="connsiteX9" fmla="*/ 1182190 w 5105629"/>
                    <a:gd name="connsiteY9" fmla="*/ 4077353 h 4098244"/>
                    <a:gd name="connsiteX10" fmla="*/ 55138 w 5105629"/>
                    <a:gd name="connsiteY10" fmla="*/ 3885968 h 4098244"/>
                    <a:gd name="connsiteX11" fmla="*/ 172097 w 5105629"/>
                    <a:gd name="connsiteY11" fmla="*/ 2801447 h 4098244"/>
                    <a:gd name="connsiteX12" fmla="*/ 118934 w 5105629"/>
                    <a:gd name="connsiteY12" fmla="*/ 1483010 h 4098244"/>
                    <a:gd name="connsiteX13" fmla="*/ 44507 w 5105629"/>
                    <a:gd name="connsiteY13" fmla="*/ 281531 h 4098244"/>
                    <a:gd name="connsiteX0" fmla="*/ 44507 w 5105629"/>
                    <a:gd name="connsiteY0" fmla="*/ 281531 h 4091143"/>
                    <a:gd name="connsiteX1" fmla="*/ 1118394 w 5105629"/>
                    <a:gd name="connsiteY1" fmla="*/ 47614 h 4091143"/>
                    <a:gd name="connsiteX2" fmla="*/ 2287976 w 5105629"/>
                    <a:gd name="connsiteY2" fmla="*/ 5084 h 4091143"/>
                    <a:gd name="connsiteX3" fmla="*/ 3755269 w 5105629"/>
                    <a:gd name="connsiteY3" fmla="*/ 122043 h 4091143"/>
                    <a:gd name="connsiteX4" fmla="*/ 5105604 w 5105629"/>
                    <a:gd name="connsiteY4" fmla="*/ 643038 h 4091143"/>
                    <a:gd name="connsiteX5" fmla="*/ 5009912 w 5105629"/>
                    <a:gd name="connsiteY5" fmla="*/ 1961474 h 4091143"/>
                    <a:gd name="connsiteX6" fmla="*/ 5073706 w 5105629"/>
                    <a:gd name="connsiteY6" fmla="*/ 3407503 h 4091143"/>
                    <a:gd name="connsiteX7" fmla="*/ 4010451 w 5105629"/>
                    <a:gd name="connsiteY7" fmla="*/ 3896600 h 4091143"/>
                    <a:gd name="connsiteX8" fmla="*/ 2287978 w 5105629"/>
                    <a:gd name="connsiteY8" fmla="*/ 4056088 h 4091143"/>
                    <a:gd name="connsiteX9" fmla="*/ 1182190 w 5105629"/>
                    <a:gd name="connsiteY9" fmla="*/ 4077353 h 4091143"/>
                    <a:gd name="connsiteX10" fmla="*/ 55138 w 5105629"/>
                    <a:gd name="connsiteY10" fmla="*/ 3885968 h 4091143"/>
                    <a:gd name="connsiteX11" fmla="*/ 172097 w 5105629"/>
                    <a:gd name="connsiteY11" fmla="*/ 2801447 h 4091143"/>
                    <a:gd name="connsiteX12" fmla="*/ 118934 w 5105629"/>
                    <a:gd name="connsiteY12" fmla="*/ 1483010 h 4091143"/>
                    <a:gd name="connsiteX13" fmla="*/ 44507 w 5105629"/>
                    <a:gd name="connsiteY13" fmla="*/ 281531 h 4091143"/>
                    <a:gd name="connsiteX0" fmla="*/ 44507 w 5105629"/>
                    <a:gd name="connsiteY0" fmla="*/ 281531 h 4091143"/>
                    <a:gd name="connsiteX1" fmla="*/ 1118394 w 5105629"/>
                    <a:gd name="connsiteY1" fmla="*/ 47614 h 4091143"/>
                    <a:gd name="connsiteX2" fmla="*/ 2287976 w 5105629"/>
                    <a:gd name="connsiteY2" fmla="*/ 5084 h 4091143"/>
                    <a:gd name="connsiteX3" fmla="*/ 3755269 w 5105629"/>
                    <a:gd name="connsiteY3" fmla="*/ 122043 h 4091143"/>
                    <a:gd name="connsiteX4" fmla="*/ 5105604 w 5105629"/>
                    <a:gd name="connsiteY4" fmla="*/ 643038 h 4091143"/>
                    <a:gd name="connsiteX5" fmla="*/ 5009912 w 5105629"/>
                    <a:gd name="connsiteY5" fmla="*/ 1961474 h 4091143"/>
                    <a:gd name="connsiteX6" fmla="*/ 5073706 w 5105629"/>
                    <a:gd name="connsiteY6" fmla="*/ 3407503 h 4091143"/>
                    <a:gd name="connsiteX7" fmla="*/ 4010451 w 5105629"/>
                    <a:gd name="connsiteY7" fmla="*/ 3896600 h 4091143"/>
                    <a:gd name="connsiteX8" fmla="*/ 2287978 w 5105629"/>
                    <a:gd name="connsiteY8" fmla="*/ 4056088 h 4091143"/>
                    <a:gd name="connsiteX9" fmla="*/ 1182190 w 5105629"/>
                    <a:gd name="connsiteY9" fmla="*/ 4077353 h 4091143"/>
                    <a:gd name="connsiteX10" fmla="*/ 55138 w 5105629"/>
                    <a:gd name="connsiteY10" fmla="*/ 3885968 h 4091143"/>
                    <a:gd name="connsiteX11" fmla="*/ 172097 w 5105629"/>
                    <a:gd name="connsiteY11" fmla="*/ 2801447 h 4091143"/>
                    <a:gd name="connsiteX12" fmla="*/ 118934 w 5105629"/>
                    <a:gd name="connsiteY12" fmla="*/ 1483010 h 4091143"/>
                    <a:gd name="connsiteX13" fmla="*/ 44507 w 5105629"/>
                    <a:gd name="connsiteY13" fmla="*/ 281531 h 4091143"/>
                    <a:gd name="connsiteX0" fmla="*/ 44507 w 5105629"/>
                    <a:gd name="connsiteY0" fmla="*/ 281531 h 4090355"/>
                    <a:gd name="connsiteX1" fmla="*/ 1118394 w 5105629"/>
                    <a:gd name="connsiteY1" fmla="*/ 47614 h 4090355"/>
                    <a:gd name="connsiteX2" fmla="*/ 2287976 w 5105629"/>
                    <a:gd name="connsiteY2" fmla="*/ 5084 h 4090355"/>
                    <a:gd name="connsiteX3" fmla="*/ 3755269 w 5105629"/>
                    <a:gd name="connsiteY3" fmla="*/ 122043 h 4090355"/>
                    <a:gd name="connsiteX4" fmla="*/ 5105604 w 5105629"/>
                    <a:gd name="connsiteY4" fmla="*/ 643038 h 4090355"/>
                    <a:gd name="connsiteX5" fmla="*/ 5009912 w 5105629"/>
                    <a:gd name="connsiteY5" fmla="*/ 1961474 h 4090355"/>
                    <a:gd name="connsiteX6" fmla="*/ 5073706 w 5105629"/>
                    <a:gd name="connsiteY6" fmla="*/ 3407503 h 4090355"/>
                    <a:gd name="connsiteX7" fmla="*/ 3787168 w 5105629"/>
                    <a:gd name="connsiteY7" fmla="*/ 3917865 h 4090355"/>
                    <a:gd name="connsiteX8" fmla="*/ 2287978 w 5105629"/>
                    <a:gd name="connsiteY8" fmla="*/ 4056088 h 4090355"/>
                    <a:gd name="connsiteX9" fmla="*/ 1182190 w 5105629"/>
                    <a:gd name="connsiteY9" fmla="*/ 4077353 h 4090355"/>
                    <a:gd name="connsiteX10" fmla="*/ 55138 w 5105629"/>
                    <a:gd name="connsiteY10" fmla="*/ 3885968 h 4090355"/>
                    <a:gd name="connsiteX11" fmla="*/ 172097 w 5105629"/>
                    <a:gd name="connsiteY11" fmla="*/ 2801447 h 4090355"/>
                    <a:gd name="connsiteX12" fmla="*/ 118934 w 5105629"/>
                    <a:gd name="connsiteY12" fmla="*/ 1483010 h 4090355"/>
                    <a:gd name="connsiteX13" fmla="*/ 44507 w 5105629"/>
                    <a:gd name="connsiteY13" fmla="*/ 281531 h 4090355"/>
                    <a:gd name="connsiteX0" fmla="*/ 44507 w 5105629"/>
                    <a:gd name="connsiteY0" fmla="*/ 281531 h 4090355"/>
                    <a:gd name="connsiteX1" fmla="*/ 1118394 w 5105629"/>
                    <a:gd name="connsiteY1" fmla="*/ 47614 h 4090355"/>
                    <a:gd name="connsiteX2" fmla="*/ 2287976 w 5105629"/>
                    <a:gd name="connsiteY2" fmla="*/ 5084 h 4090355"/>
                    <a:gd name="connsiteX3" fmla="*/ 3755269 w 5105629"/>
                    <a:gd name="connsiteY3" fmla="*/ 122043 h 4090355"/>
                    <a:gd name="connsiteX4" fmla="*/ 5105604 w 5105629"/>
                    <a:gd name="connsiteY4" fmla="*/ 643038 h 4090355"/>
                    <a:gd name="connsiteX5" fmla="*/ 5009912 w 5105629"/>
                    <a:gd name="connsiteY5" fmla="*/ 1961474 h 4090355"/>
                    <a:gd name="connsiteX6" fmla="*/ 5073706 w 5105629"/>
                    <a:gd name="connsiteY6" fmla="*/ 3545726 h 4090355"/>
                    <a:gd name="connsiteX7" fmla="*/ 3787168 w 5105629"/>
                    <a:gd name="connsiteY7" fmla="*/ 3917865 h 4090355"/>
                    <a:gd name="connsiteX8" fmla="*/ 2287978 w 5105629"/>
                    <a:gd name="connsiteY8" fmla="*/ 4056088 h 4090355"/>
                    <a:gd name="connsiteX9" fmla="*/ 1182190 w 5105629"/>
                    <a:gd name="connsiteY9" fmla="*/ 4077353 h 4090355"/>
                    <a:gd name="connsiteX10" fmla="*/ 55138 w 5105629"/>
                    <a:gd name="connsiteY10" fmla="*/ 3885968 h 4090355"/>
                    <a:gd name="connsiteX11" fmla="*/ 172097 w 5105629"/>
                    <a:gd name="connsiteY11" fmla="*/ 2801447 h 4090355"/>
                    <a:gd name="connsiteX12" fmla="*/ 118934 w 5105629"/>
                    <a:gd name="connsiteY12" fmla="*/ 1483010 h 4090355"/>
                    <a:gd name="connsiteX13" fmla="*/ 44507 w 5105629"/>
                    <a:gd name="connsiteY13" fmla="*/ 281531 h 4090355"/>
                    <a:gd name="connsiteX0" fmla="*/ 44507 w 5105629"/>
                    <a:gd name="connsiteY0" fmla="*/ 281531 h 4090355"/>
                    <a:gd name="connsiteX1" fmla="*/ 1118394 w 5105629"/>
                    <a:gd name="connsiteY1" fmla="*/ 47614 h 4090355"/>
                    <a:gd name="connsiteX2" fmla="*/ 2287976 w 5105629"/>
                    <a:gd name="connsiteY2" fmla="*/ 5084 h 4090355"/>
                    <a:gd name="connsiteX3" fmla="*/ 3755269 w 5105629"/>
                    <a:gd name="connsiteY3" fmla="*/ 122043 h 4090355"/>
                    <a:gd name="connsiteX4" fmla="*/ 5105604 w 5105629"/>
                    <a:gd name="connsiteY4" fmla="*/ 643038 h 4090355"/>
                    <a:gd name="connsiteX5" fmla="*/ 5009912 w 5105629"/>
                    <a:gd name="connsiteY5" fmla="*/ 1961474 h 4090355"/>
                    <a:gd name="connsiteX6" fmla="*/ 5073706 w 5105629"/>
                    <a:gd name="connsiteY6" fmla="*/ 3577624 h 4090355"/>
                    <a:gd name="connsiteX7" fmla="*/ 3787168 w 5105629"/>
                    <a:gd name="connsiteY7" fmla="*/ 3917865 h 4090355"/>
                    <a:gd name="connsiteX8" fmla="*/ 2287978 w 5105629"/>
                    <a:gd name="connsiteY8" fmla="*/ 4056088 h 4090355"/>
                    <a:gd name="connsiteX9" fmla="*/ 1182190 w 5105629"/>
                    <a:gd name="connsiteY9" fmla="*/ 4077353 h 4090355"/>
                    <a:gd name="connsiteX10" fmla="*/ 55138 w 5105629"/>
                    <a:gd name="connsiteY10" fmla="*/ 3885968 h 4090355"/>
                    <a:gd name="connsiteX11" fmla="*/ 172097 w 5105629"/>
                    <a:gd name="connsiteY11" fmla="*/ 2801447 h 4090355"/>
                    <a:gd name="connsiteX12" fmla="*/ 118934 w 5105629"/>
                    <a:gd name="connsiteY12" fmla="*/ 1483010 h 4090355"/>
                    <a:gd name="connsiteX13" fmla="*/ 44507 w 5105629"/>
                    <a:gd name="connsiteY13" fmla="*/ 281531 h 4090355"/>
                    <a:gd name="connsiteX0" fmla="*/ 44507 w 5283736"/>
                    <a:gd name="connsiteY0" fmla="*/ 281531 h 4090355"/>
                    <a:gd name="connsiteX1" fmla="*/ 1118394 w 5283736"/>
                    <a:gd name="connsiteY1" fmla="*/ 47614 h 4090355"/>
                    <a:gd name="connsiteX2" fmla="*/ 2287976 w 5283736"/>
                    <a:gd name="connsiteY2" fmla="*/ 5084 h 4090355"/>
                    <a:gd name="connsiteX3" fmla="*/ 3755269 w 5283736"/>
                    <a:gd name="connsiteY3" fmla="*/ 122043 h 4090355"/>
                    <a:gd name="connsiteX4" fmla="*/ 5105604 w 5283736"/>
                    <a:gd name="connsiteY4" fmla="*/ 643038 h 4090355"/>
                    <a:gd name="connsiteX5" fmla="*/ 5283622 w 5283736"/>
                    <a:gd name="connsiteY5" fmla="*/ 1770088 h 4090355"/>
                    <a:gd name="connsiteX6" fmla="*/ 5073706 w 5283736"/>
                    <a:gd name="connsiteY6" fmla="*/ 3577624 h 4090355"/>
                    <a:gd name="connsiteX7" fmla="*/ 3787168 w 5283736"/>
                    <a:gd name="connsiteY7" fmla="*/ 3917865 h 4090355"/>
                    <a:gd name="connsiteX8" fmla="*/ 2287978 w 5283736"/>
                    <a:gd name="connsiteY8" fmla="*/ 4056088 h 4090355"/>
                    <a:gd name="connsiteX9" fmla="*/ 1182190 w 5283736"/>
                    <a:gd name="connsiteY9" fmla="*/ 4077353 h 4090355"/>
                    <a:gd name="connsiteX10" fmla="*/ 55138 w 5283736"/>
                    <a:gd name="connsiteY10" fmla="*/ 3885968 h 4090355"/>
                    <a:gd name="connsiteX11" fmla="*/ 172097 w 5283736"/>
                    <a:gd name="connsiteY11" fmla="*/ 2801447 h 4090355"/>
                    <a:gd name="connsiteX12" fmla="*/ 118934 w 5283736"/>
                    <a:gd name="connsiteY12" fmla="*/ 1483010 h 4090355"/>
                    <a:gd name="connsiteX13" fmla="*/ 44507 w 5283736"/>
                    <a:gd name="connsiteY13" fmla="*/ 281531 h 4090355"/>
                    <a:gd name="connsiteX0" fmla="*/ 44507 w 5284400"/>
                    <a:gd name="connsiteY0" fmla="*/ 281531 h 4090355"/>
                    <a:gd name="connsiteX1" fmla="*/ 1118394 w 5284400"/>
                    <a:gd name="connsiteY1" fmla="*/ 47614 h 4090355"/>
                    <a:gd name="connsiteX2" fmla="*/ 2287976 w 5284400"/>
                    <a:gd name="connsiteY2" fmla="*/ 5084 h 4090355"/>
                    <a:gd name="connsiteX3" fmla="*/ 3755269 w 5284400"/>
                    <a:gd name="connsiteY3" fmla="*/ 122043 h 4090355"/>
                    <a:gd name="connsiteX4" fmla="*/ 5105604 w 5284400"/>
                    <a:gd name="connsiteY4" fmla="*/ 643038 h 4090355"/>
                    <a:gd name="connsiteX5" fmla="*/ 5143493 w 5284400"/>
                    <a:gd name="connsiteY5" fmla="*/ 1195933 h 4090355"/>
                    <a:gd name="connsiteX6" fmla="*/ 5283622 w 5284400"/>
                    <a:gd name="connsiteY6" fmla="*/ 1770088 h 4090355"/>
                    <a:gd name="connsiteX7" fmla="*/ 5073706 w 5284400"/>
                    <a:gd name="connsiteY7" fmla="*/ 3577624 h 4090355"/>
                    <a:gd name="connsiteX8" fmla="*/ 3787168 w 5284400"/>
                    <a:gd name="connsiteY8" fmla="*/ 3917865 h 4090355"/>
                    <a:gd name="connsiteX9" fmla="*/ 2287978 w 5284400"/>
                    <a:gd name="connsiteY9" fmla="*/ 4056088 h 4090355"/>
                    <a:gd name="connsiteX10" fmla="*/ 1182190 w 5284400"/>
                    <a:gd name="connsiteY10" fmla="*/ 4077353 h 4090355"/>
                    <a:gd name="connsiteX11" fmla="*/ 55138 w 5284400"/>
                    <a:gd name="connsiteY11" fmla="*/ 3885968 h 4090355"/>
                    <a:gd name="connsiteX12" fmla="*/ 172097 w 5284400"/>
                    <a:gd name="connsiteY12" fmla="*/ 2801447 h 4090355"/>
                    <a:gd name="connsiteX13" fmla="*/ 118934 w 5284400"/>
                    <a:gd name="connsiteY13" fmla="*/ 1483010 h 4090355"/>
                    <a:gd name="connsiteX14" fmla="*/ 44507 w 5284400"/>
                    <a:gd name="connsiteY14" fmla="*/ 281531 h 4090355"/>
                    <a:gd name="connsiteX0" fmla="*/ 44507 w 5305346"/>
                    <a:gd name="connsiteY0" fmla="*/ 281531 h 4090355"/>
                    <a:gd name="connsiteX1" fmla="*/ 1118394 w 5305346"/>
                    <a:gd name="connsiteY1" fmla="*/ 47614 h 4090355"/>
                    <a:gd name="connsiteX2" fmla="*/ 2287976 w 5305346"/>
                    <a:gd name="connsiteY2" fmla="*/ 5084 h 4090355"/>
                    <a:gd name="connsiteX3" fmla="*/ 3755269 w 5305346"/>
                    <a:gd name="connsiteY3" fmla="*/ 122043 h 4090355"/>
                    <a:gd name="connsiteX4" fmla="*/ 5105604 w 5305346"/>
                    <a:gd name="connsiteY4" fmla="*/ 643038 h 4090355"/>
                    <a:gd name="connsiteX5" fmla="*/ 5143493 w 5305346"/>
                    <a:gd name="connsiteY5" fmla="*/ 1195933 h 4090355"/>
                    <a:gd name="connsiteX6" fmla="*/ 5304676 w 5305346"/>
                    <a:gd name="connsiteY6" fmla="*/ 2110330 h 4090355"/>
                    <a:gd name="connsiteX7" fmla="*/ 5073706 w 5305346"/>
                    <a:gd name="connsiteY7" fmla="*/ 3577624 h 4090355"/>
                    <a:gd name="connsiteX8" fmla="*/ 3787168 w 5305346"/>
                    <a:gd name="connsiteY8" fmla="*/ 3917865 h 4090355"/>
                    <a:gd name="connsiteX9" fmla="*/ 2287978 w 5305346"/>
                    <a:gd name="connsiteY9" fmla="*/ 4056088 h 4090355"/>
                    <a:gd name="connsiteX10" fmla="*/ 1182190 w 5305346"/>
                    <a:gd name="connsiteY10" fmla="*/ 4077353 h 4090355"/>
                    <a:gd name="connsiteX11" fmla="*/ 55138 w 5305346"/>
                    <a:gd name="connsiteY11" fmla="*/ 3885968 h 4090355"/>
                    <a:gd name="connsiteX12" fmla="*/ 172097 w 5305346"/>
                    <a:gd name="connsiteY12" fmla="*/ 2801447 h 4090355"/>
                    <a:gd name="connsiteX13" fmla="*/ 118934 w 5305346"/>
                    <a:gd name="connsiteY13" fmla="*/ 1483010 h 4090355"/>
                    <a:gd name="connsiteX14" fmla="*/ 44507 w 5305346"/>
                    <a:gd name="connsiteY14" fmla="*/ 281531 h 4090355"/>
                    <a:gd name="connsiteX0" fmla="*/ 44507 w 5311338"/>
                    <a:gd name="connsiteY0" fmla="*/ 281531 h 4090355"/>
                    <a:gd name="connsiteX1" fmla="*/ 1118394 w 5311338"/>
                    <a:gd name="connsiteY1" fmla="*/ 47614 h 4090355"/>
                    <a:gd name="connsiteX2" fmla="*/ 2287976 w 5311338"/>
                    <a:gd name="connsiteY2" fmla="*/ 5084 h 4090355"/>
                    <a:gd name="connsiteX3" fmla="*/ 3755269 w 5311338"/>
                    <a:gd name="connsiteY3" fmla="*/ 122043 h 4090355"/>
                    <a:gd name="connsiteX4" fmla="*/ 5105604 w 5311338"/>
                    <a:gd name="connsiteY4" fmla="*/ 643038 h 4090355"/>
                    <a:gd name="connsiteX5" fmla="*/ 5238239 w 5311338"/>
                    <a:gd name="connsiteY5" fmla="*/ 1397952 h 4090355"/>
                    <a:gd name="connsiteX6" fmla="*/ 5304676 w 5311338"/>
                    <a:gd name="connsiteY6" fmla="*/ 2110330 h 4090355"/>
                    <a:gd name="connsiteX7" fmla="*/ 5073706 w 5311338"/>
                    <a:gd name="connsiteY7" fmla="*/ 3577624 h 4090355"/>
                    <a:gd name="connsiteX8" fmla="*/ 3787168 w 5311338"/>
                    <a:gd name="connsiteY8" fmla="*/ 3917865 h 4090355"/>
                    <a:gd name="connsiteX9" fmla="*/ 2287978 w 5311338"/>
                    <a:gd name="connsiteY9" fmla="*/ 4056088 h 4090355"/>
                    <a:gd name="connsiteX10" fmla="*/ 1182190 w 5311338"/>
                    <a:gd name="connsiteY10" fmla="*/ 4077353 h 4090355"/>
                    <a:gd name="connsiteX11" fmla="*/ 55138 w 5311338"/>
                    <a:gd name="connsiteY11" fmla="*/ 3885968 h 4090355"/>
                    <a:gd name="connsiteX12" fmla="*/ 172097 w 5311338"/>
                    <a:gd name="connsiteY12" fmla="*/ 2801447 h 4090355"/>
                    <a:gd name="connsiteX13" fmla="*/ 118934 w 5311338"/>
                    <a:gd name="connsiteY13" fmla="*/ 1483010 h 4090355"/>
                    <a:gd name="connsiteX14" fmla="*/ 44507 w 5311338"/>
                    <a:gd name="connsiteY14" fmla="*/ 281531 h 4090355"/>
                    <a:gd name="connsiteX0" fmla="*/ 44507 w 5311338"/>
                    <a:gd name="connsiteY0" fmla="*/ 281531 h 4090355"/>
                    <a:gd name="connsiteX1" fmla="*/ 1118394 w 5311338"/>
                    <a:gd name="connsiteY1" fmla="*/ 47614 h 4090355"/>
                    <a:gd name="connsiteX2" fmla="*/ 2287976 w 5311338"/>
                    <a:gd name="connsiteY2" fmla="*/ 5084 h 4090355"/>
                    <a:gd name="connsiteX3" fmla="*/ 3755269 w 5311338"/>
                    <a:gd name="connsiteY3" fmla="*/ 122043 h 4090355"/>
                    <a:gd name="connsiteX4" fmla="*/ 5158241 w 5311338"/>
                    <a:gd name="connsiteY4" fmla="*/ 717466 h 4090355"/>
                    <a:gd name="connsiteX5" fmla="*/ 5238239 w 5311338"/>
                    <a:gd name="connsiteY5" fmla="*/ 1397952 h 4090355"/>
                    <a:gd name="connsiteX6" fmla="*/ 5304676 w 5311338"/>
                    <a:gd name="connsiteY6" fmla="*/ 2110330 h 4090355"/>
                    <a:gd name="connsiteX7" fmla="*/ 5073706 w 5311338"/>
                    <a:gd name="connsiteY7" fmla="*/ 3577624 h 4090355"/>
                    <a:gd name="connsiteX8" fmla="*/ 3787168 w 5311338"/>
                    <a:gd name="connsiteY8" fmla="*/ 3917865 h 4090355"/>
                    <a:gd name="connsiteX9" fmla="*/ 2287978 w 5311338"/>
                    <a:gd name="connsiteY9" fmla="*/ 4056088 h 4090355"/>
                    <a:gd name="connsiteX10" fmla="*/ 1182190 w 5311338"/>
                    <a:gd name="connsiteY10" fmla="*/ 4077353 h 4090355"/>
                    <a:gd name="connsiteX11" fmla="*/ 55138 w 5311338"/>
                    <a:gd name="connsiteY11" fmla="*/ 3885968 h 4090355"/>
                    <a:gd name="connsiteX12" fmla="*/ 172097 w 5311338"/>
                    <a:gd name="connsiteY12" fmla="*/ 2801447 h 4090355"/>
                    <a:gd name="connsiteX13" fmla="*/ 118934 w 5311338"/>
                    <a:gd name="connsiteY13" fmla="*/ 1483010 h 4090355"/>
                    <a:gd name="connsiteX14" fmla="*/ 44507 w 5311338"/>
                    <a:gd name="connsiteY14" fmla="*/ 281531 h 4090355"/>
                    <a:gd name="connsiteX0" fmla="*/ 44507 w 5311338"/>
                    <a:gd name="connsiteY0" fmla="*/ 281531 h 4090355"/>
                    <a:gd name="connsiteX1" fmla="*/ 1118394 w 5311338"/>
                    <a:gd name="connsiteY1" fmla="*/ 47614 h 4090355"/>
                    <a:gd name="connsiteX2" fmla="*/ 2287976 w 5311338"/>
                    <a:gd name="connsiteY2" fmla="*/ 5084 h 4090355"/>
                    <a:gd name="connsiteX3" fmla="*/ 3755269 w 5311338"/>
                    <a:gd name="connsiteY3" fmla="*/ 122043 h 4090355"/>
                    <a:gd name="connsiteX4" fmla="*/ 5158241 w 5311338"/>
                    <a:gd name="connsiteY4" fmla="*/ 717466 h 4090355"/>
                    <a:gd name="connsiteX5" fmla="*/ 5238239 w 5311338"/>
                    <a:gd name="connsiteY5" fmla="*/ 1397952 h 4090355"/>
                    <a:gd name="connsiteX6" fmla="*/ 5304676 w 5311338"/>
                    <a:gd name="connsiteY6" fmla="*/ 2110330 h 4090355"/>
                    <a:gd name="connsiteX7" fmla="*/ 5073706 w 5311338"/>
                    <a:gd name="connsiteY7" fmla="*/ 3577624 h 4090355"/>
                    <a:gd name="connsiteX8" fmla="*/ 3787168 w 5311338"/>
                    <a:gd name="connsiteY8" fmla="*/ 3917865 h 4090355"/>
                    <a:gd name="connsiteX9" fmla="*/ 2287978 w 5311338"/>
                    <a:gd name="connsiteY9" fmla="*/ 4056088 h 4090355"/>
                    <a:gd name="connsiteX10" fmla="*/ 1182190 w 5311338"/>
                    <a:gd name="connsiteY10" fmla="*/ 4077353 h 4090355"/>
                    <a:gd name="connsiteX11" fmla="*/ 55138 w 5311338"/>
                    <a:gd name="connsiteY11" fmla="*/ 3885968 h 4090355"/>
                    <a:gd name="connsiteX12" fmla="*/ 172097 w 5311338"/>
                    <a:gd name="connsiteY12" fmla="*/ 2801447 h 4090355"/>
                    <a:gd name="connsiteX13" fmla="*/ 118934 w 5311338"/>
                    <a:gd name="connsiteY13" fmla="*/ 1483010 h 4090355"/>
                    <a:gd name="connsiteX14" fmla="*/ 44507 w 5311338"/>
                    <a:gd name="connsiteY14" fmla="*/ 281531 h 4090355"/>
                    <a:gd name="connsiteX0" fmla="*/ 44507 w 5311338"/>
                    <a:gd name="connsiteY0" fmla="*/ 281531 h 4090355"/>
                    <a:gd name="connsiteX1" fmla="*/ 1118394 w 5311338"/>
                    <a:gd name="connsiteY1" fmla="*/ 47614 h 4090355"/>
                    <a:gd name="connsiteX2" fmla="*/ 2287976 w 5311338"/>
                    <a:gd name="connsiteY2" fmla="*/ 5084 h 4090355"/>
                    <a:gd name="connsiteX3" fmla="*/ 3755269 w 5311338"/>
                    <a:gd name="connsiteY3" fmla="*/ 122043 h 4090355"/>
                    <a:gd name="connsiteX4" fmla="*/ 5158241 w 5311338"/>
                    <a:gd name="connsiteY4" fmla="*/ 717466 h 4090355"/>
                    <a:gd name="connsiteX5" fmla="*/ 5238239 w 5311338"/>
                    <a:gd name="connsiteY5" fmla="*/ 1397952 h 4090355"/>
                    <a:gd name="connsiteX6" fmla="*/ 5304676 w 5311338"/>
                    <a:gd name="connsiteY6" fmla="*/ 2110330 h 4090355"/>
                    <a:gd name="connsiteX7" fmla="*/ 5073706 w 5311338"/>
                    <a:gd name="connsiteY7" fmla="*/ 3577624 h 4090355"/>
                    <a:gd name="connsiteX8" fmla="*/ 3787168 w 5311338"/>
                    <a:gd name="connsiteY8" fmla="*/ 3917865 h 4090355"/>
                    <a:gd name="connsiteX9" fmla="*/ 2287978 w 5311338"/>
                    <a:gd name="connsiteY9" fmla="*/ 4056088 h 4090355"/>
                    <a:gd name="connsiteX10" fmla="*/ 1182190 w 5311338"/>
                    <a:gd name="connsiteY10" fmla="*/ 4077353 h 4090355"/>
                    <a:gd name="connsiteX11" fmla="*/ 55138 w 5311338"/>
                    <a:gd name="connsiteY11" fmla="*/ 3885968 h 4090355"/>
                    <a:gd name="connsiteX12" fmla="*/ 172097 w 5311338"/>
                    <a:gd name="connsiteY12" fmla="*/ 2801447 h 4090355"/>
                    <a:gd name="connsiteX13" fmla="*/ 118934 w 5311338"/>
                    <a:gd name="connsiteY13" fmla="*/ 1483010 h 4090355"/>
                    <a:gd name="connsiteX14" fmla="*/ 44507 w 5311338"/>
                    <a:gd name="connsiteY14" fmla="*/ 281531 h 4090355"/>
                    <a:gd name="connsiteX0" fmla="*/ 44507 w 5308999"/>
                    <a:gd name="connsiteY0" fmla="*/ 281531 h 4090355"/>
                    <a:gd name="connsiteX1" fmla="*/ 1118394 w 5308999"/>
                    <a:gd name="connsiteY1" fmla="*/ 47614 h 4090355"/>
                    <a:gd name="connsiteX2" fmla="*/ 2287976 w 5308999"/>
                    <a:gd name="connsiteY2" fmla="*/ 5084 h 4090355"/>
                    <a:gd name="connsiteX3" fmla="*/ 3755269 w 5308999"/>
                    <a:gd name="connsiteY3" fmla="*/ 122043 h 4090355"/>
                    <a:gd name="connsiteX4" fmla="*/ 5158241 w 5308999"/>
                    <a:gd name="connsiteY4" fmla="*/ 717466 h 4090355"/>
                    <a:gd name="connsiteX5" fmla="*/ 5217185 w 5308999"/>
                    <a:gd name="connsiteY5" fmla="*/ 1663766 h 4090355"/>
                    <a:gd name="connsiteX6" fmla="*/ 5304676 w 5308999"/>
                    <a:gd name="connsiteY6" fmla="*/ 2110330 h 4090355"/>
                    <a:gd name="connsiteX7" fmla="*/ 5073706 w 5308999"/>
                    <a:gd name="connsiteY7" fmla="*/ 3577624 h 4090355"/>
                    <a:gd name="connsiteX8" fmla="*/ 3787168 w 5308999"/>
                    <a:gd name="connsiteY8" fmla="*/ 3917865 h 4090355"/>
                    <a:gd name="connsiteX9" fmla="*/ 2287978 w 5308999"/>
                    <a:gd name="connsiteY9" fmla="*/ 4056088 h 4090355"/>
                    <a:gd name="connsiteX10" fmla="*/ 1182190 w 5308999"/>
                    <a:gd name="connsiteY10" fmla="*/ 4077353 h 4090355"/>
                    <a:gd name="connsiteX11" fmla="*/ 55138 w 5308999"/>
                    <a:gd name="connsiteY11" fmla="*/ 3885968 h 4090355"/>
                    <a:gd name="connsiteX12" fmla="*/ 172097 w 5308999"/>
                    <a:gd name="connsiteY12" fmla="*/ 2801447 h 4090355"/>
                    <a:gd name="connsiteX13" fmla="*/ 118934 w 5308999"/>
                    <a:gd name="connsiteY13" fmla="*/ 1483010 h 4090355"/>
                    <a:gd name="connsiteX14" fmla="*/ 44507 w 5308999"/>
                    <a:gd name="connsiteY14" fmla="*/ 281531 h 4090355"/>
                    <a:gd name="connsiteX0" fmla="*/ 44507 w 5223945"/>
                    <a:gd name="connsiteY0" fmla="*/ 281531 h 4090355"/>
                    <a:gd name="connsiteX1" fmla="*/ 1118394 w 5223945"/>
                    <a:gd name="connsiteY1" fmla="*/ 47614 h 4090355"/>
                    <a:gd name="connsiteX2" fmla="*/ 2287976 w 5223945"/>
                    <a:gd name="connsiteY2" fmla="*/ 5084 h 4090355"/>
                    <a:gd name="connsiteX3" fmla="*/ 3755269 w 5223945"/>
                    <a:gd name="connsiteY3" fmla="*/ 122043 h 4090355"/>
                    <a:gd name="connsiteX4" fmla="*/ 5158241 w 5223945"/>
                    <a:gd name="connsiteY4" fmla="*/ 717466 h 4090355"/>
                    <a:gd name="connsiteX5" fmla="*/ 5217185 w 5223945"/>
                    <a:gd name="connsiteY5" fmla="*/ 1663766 h 4090355"/>
                    <a:gd name="connsiteX6" fmla="*/ 5146767 w 5223945"/>
                    <a:gd name="connsiteY6" fmla="*/ 2546265 h 4090355"/>
                    <a:gd name="connsiteX7" fmla="*/ 5073706 w 5223945"/>
                    <a:gd name="connsiteY7" fmla="*/ 3577624 h 4090355"/>
                    <a:gd name="connsiteX8" fmla="*/ 3787168 w 5223945"/>
                    <a:gd name="connsiteY8" fmla="*/ 3917865 h 4090355"/>
                    <a:gd name="connsiteX9" fmla="*/ 2287978 w 5223945"/>
                    <a:gd name="connsiteY9" fmla="*/ 4056088 h 4090355"/>
                    <a:gd name="connsiteX10" fmla="*/ 1182190 w 5223945"/>
                    <a:gd name="connsiteY10" fmla="*/ 4077353 h 4090355"/>
                    <a:gd name="connsiteX11" fmla="*/ 55138 w 5223945"/>
                    <a:gd name="connsiteY11" fmla="*/ 3885968 h 4090355"/>
                    <a:gd name="connsiteX12" fmla="*/ 172097 w 5223945"/>
                    <a:gd name="connsiteY12" fmla="*/ 2801447 h 4090355"/>
                    <a:gd name="connsiteX13" fmla="*/ 118934 w 5223945"/>
                    <a:gd name="connsiteY13" fmla="*/ 1483010 h 4090355"/>
                    <a:gd name="connsiteX14" fmla="*/ 44507 w 5223945"/>
                    <a:gd name="connsiteY14" fmla="*/ 281531 h 4090355"/>
                    <a:gd name="connsiteX0" fmla="*/ 44507 w 5230888"/>
                    <a:gd name="connsiteY0" fmla="*/ 281531 h 4090355"/>
                    <a:gd name="connsiteX1" fmla="*/ 1118394 w 5230888"/>
                    <a:gd name="connsiteY1" fmla="*/ 47614 h 4090355"/>
                    <a:gd name="connsiteX2" fmla="*/ 2287976 w 5230888"/>
                    <a:gd name="connsiteY2" fmla="*/ 5084 h 4090355"/>
                    <a:gd name="connsiteX3" fmla="*/ 3755269 w 5230888"/>
                    <a:gd name="connsiteY3" fmla="*/ 122043 h 4090355"/>
                    <a:gd name="connsiteX4" fmla="*/ 5158241 w 5230888"/>
                    <a:gd name="connsiteY4" fmla="*/ 717466 h 4090355"/>
                    <a:gd name="connsiteX5" fmla="*/ 5217185 w 5230888"/>
                    <a:gd name="connsiteY5" fmla="*/ 1663766 h 4090355"/>
                    <a:gd name="connsiteX6" fmla="*/ 5227710 w 5230888"/>
                    <a:gd name="connsiteY6" fmla="*/ 2503737 h 4090355"/>
                    <a:gd name="connsiteX7" fmla="*/ 5146767 w 5230888"/>
                    <a:gd name="connsiteY7" fmla="*/ 2546265 h 4090355"/>
                    <a:gd name="connsiteX8" fmla="*/ 5073706 w 5230888"/>
                    <a:gd name="connsiteY8" fmla="*/ 3577624 h 4090355"/>
                    <a:gd name="connsiteX9" fmla="*/ 3787168 w 5230888"/>
                    <a:gd name="connsiteY9" fmla="*/ 3917865 h 4090355"/>
                    <a:gd name="connsiteX10" fmla="*/ 2287978 w 5230888"/>
                    <a:gd name="connsiteY10" fmla="*/ 4056088 h 4090355"/>
                    <a:gd name="connsiteX11" fmla="*/ 1182190 w 5230888"/>
                    <a:gd name="connsiteY11" fmla="*/ 4077353 h 4090355"/>
                    <a:gd name="connsiteX12" fmla="*/ 55138 w 5230888"/>
                    <a:gd name="connsiteY12" fmla="*/ 3885968 h 4090355"/>
                    <a:gd name="connsiteX13" fmla="*/ 172097 w 5230888"/>
                    <a:gd name="connsiteY13" fmla="*/ 2801447 h 4090355"/>
                    <a:gd name="connsiteX14" fmla="*/ 118934 w 5230888"/>
                    <a:gd name="connsiteY14" fmla="*/ 1483010 h 4090355"/>
                    <a:gd name="connsiteX15" fmla="*/ 44507 w 5230888"/>
                    <a:gd name="connsiteY15" fmla="*/ 281531 h 4090355"/>
                    <a:gd name="connsiteX0" fmla="*/ 44507 w 5232421"/>
                    <a:gd name="connsiteY0" fmla="*/ 281531 h 4090355"/>
                    <a:gd name="connsiteX1" fmla="*/ 1118394 w 5232421"/>
                    <a:gd name="connsiteY1" fmla="*/ 47614 h 4090355"/>
                    <a:gd name="connsiteX2" fmla="*/ 2287976 w 5232421"/>
                    <a:gd name="connsiteY2" fmla="*/ 5084 h 4090355"/>
                    <a:gd name="connsiteX3" fmla="*/ 3755269 w 5232421"/>
                    <a:gd name="connsiteY3" fmla="*/ 122043 h 4090355"/>
                    <a:gd name="connsiteX4" fmla="*/ 5158241 w 5232421"/>
                    <a:gd name="connsiteY4" fmla="*/ 717466 h 4090355"/>
                    <a:gd name="connsiteX5" fmla="*/ 5227713 w 5232421"/>
                    <a:gd name="connsiteY5" fmla="*/ 1536175 h 4090355"/>
                    <a:gd name="connsiteX6" fmla="*/ 5227710 w 5232421"/>
                    <a:gd name="connsiteY6" fmla="*/ 2503737 h 4090355"/>
                    <a:gd name="connsiteX7" fmla="*/ 5146767 w 5232421"/>
                    <a:gd name="connsiteY7" fmla="*/ 2546265 h 4090355"/>
                    <a:gd name="connsiteX8" fmla="*/ 5073706 w 5232421"/>
                    <a:gd name="connsiteY8" fmla="*/ 3577624 h 4090355"/>
                    <a:gd name="connsiteX9" fmla="*/ 3787168 w 5232421"/>
                    <a:gd name="connsiteY9" fmla="*/ 3917865 h 4090355"/>
                    <a:gd name="connsiteX10" fmla="*/ 2287978 w 5232421"/>
                    <a:gd name="connsiteY10" fmla="*/ 4056088 h 4090355"/>
                    <a:gd name="connsiteX11" fmla="*/ 1182190 w 5232421"/>
                    <a:gd name="connsiteY11" fmla="*/ 4077353 h 4090355"/>
                    <a:gd name="connsiteX12" fmla="*/ 55138 w 5232421"/>
                    <a:gd name="connsiteY12" fmla="*/ 3885968 h 4090355"/>
                    <a:gd name="connsiteX13" fmla="*/ 172097 w 5232421"/>
                    <a:gd name="connsiteY13" fmla="*/ 2801447 h 4090355"/>
                    <a:gd name="connsiteX14" fmla="*/ 118934 w 5232421"/>
                    <a:gd name="connsiteY14" fmla="*/ 1483010 h 4090355"/>
                    <a:gd name="connsiteX15" fmla="*/ 44507 w 5232421"/>
                    <a:gd name="connsiteY15" fmla="*/ 281531 h 4090355"/>
                    <a:gd name="connsiteX0" fmla="*/ 44507 w 5232421"/>
                    <a:gd name="connsiteY0" fmla="*/ 281531 h 4090355"/>
                    <a:gd name="connsiteX1" fmla="*/ 1118394 w 5232421"/>
                    <a:gd name="connsiteY1" fmla="*/ 47614 h 4090355"/>
                    <a:gd name="connsiteX2" fmla="*/ 2287976 w 5232421"/>
                    <a:gd name="connsiteY2" fmla="*/ 5084 h 4090355"/>
                    <a:gd name="connsiteX3" fmla="*/ 3755269 w 5232421"/>
                    <a:gd name="connsiteY3" fmla="*/ 122043 h 4090355"/>
                    <a:gd name="connsiteX4" fmla="*/ 5158241 w 5232421"/>
                    <a:gd name="connsiteY4" fmla="*/ 717466 h 4090355"/>
                    <a:gd name="connsiteX5" fmla="*/ 5227713 w 5232421"/>
                    <a:gd name="connsiteY5" fmla="*/ 1536175 h 4090355"/>
                    <a:gd name="connsiteX6" fmla="*/ 5227710 w 5232421"/>
                    <a:gd name="connsiteY6" fmla="*/ 2503737 h 4090355"/>
                    <a:gd name="connsiteX7" fmla="*/ 5146767 w 5232421"/>
                    <a:gd name="connsiteY7" fmla="*/ 2546265 h 4090355"/>
                    <a:gd name="connsiteX8" fmla="*/ 5073706 w 5232421"/>
                    <a:gd name="connsiteY8" fmla="*/ 3577624 h 4090355"/>
                    <a:gd name="connsiteX9" fmla="*/ 3787168 w 5232421"/>
                    <a:gd name="connsiteY9" fmla="*/ 3917865 h 4090355"/>
                    <a:gd name="connsiteX10" fmla="*/ 2287978 w 5232421"/>
                    <a:gd name="connsiteY10" fmla="*/ 4056088 h 4090355"/>
                    <a:gd name="connsiteX11" fmla="*/ 1182190 w 5232421"/>
                    <a:gd name="connsiteY11" fmla="*/ 4077353 h 4090355"/>
                    <a:gd name="connsiteX12" fmla="*/ 55138 w 5232421"/>
                    <a:gd name="connsiteY12" fmla="*/ 3885968 h 4090355"/>
                    <a:gd name="connsiteX13" fmla="*/ 172097 w 5232421"/>
                    <a:gd name="connsiteY13" fmla="*/ 2801447 h 4090355"/>
                    <a:gd name="connsiteX14" fmla="*/ 118934 w 5232421"/>
                    <a:gd name="connsiteY14" fmla="*/ 1483010 h 4090355"/>
                    <a:gd name="connsiteX15" fmla="*/ 44507 w 5232421"/>
                    <a:gd name="connsiteY15" fmla="*/ 281531 h 4090355"/>
                    <a:gd name="connsiteX0" fmla="*/ 44507 w 5228922"/>
                    <a:gd name="connsiteY0" fmla="*/ 281531 h 4090355"/>
                    <a:gd name="connsiteX1" fmla="*/ 1118394 w 5228922"/>
                    <a:gd name="connsiteY1" fmla="*/ 47614 h 4090355"/>
                    <a:gd name="connsiteX2" fmla="*/ 2287976 w 5228922"/>
                    <a:gd name="connsiteY2" fmla="*/ 5084 h 4090355"/>
                    <a:gd name="connsiteX3" fmla="*/ 3755269 w 5228922"/>
                    <a:gd name="connsiteY3" fmla="*/ 122043 h 4090355"/>
                    <a:gd name="connsiteX4" fmla="*/ 5158241 w 5228922"/>
                    <a:gd name="connsiteY4" fmla="*/ 717466 h 4090355"/>
                    <a:gd name="connsiteX5" fmla="*/ 5164549 w 5228922"/>
                    <a:gd name="connsiteY5" fmla="*/ 1536175 h 4090355"/>
                    <a:gd name="connsiteX6" fmla="*/ 5227710 w 5228922"/>
                    <a:gd name="connsiteY6" fmla="*/ 2503737 h 4090355"/>
                    <a:gd name="connsiteX7" fmla="*/ 5146767 w 5228922"/>
                    <a:gd name="connsiteY7" fmla="*/ 2546265 h 4090355"/>
                    <a:gd name="connsiteX8" fmla="*/ 5073706 w 5228922"/>
                    <a:gd name="connsiteY8" fmla="*/ 3577624 h 4090355"/>
                    <a:gd name="connsiteX9" fmla="*/ 3787168 w 5228922"/>
                    <a:gd name="connsiteY9" fmla="*/ 3917865 h 4090355"/>
                    <a:gd name="connsiteX10" fmla="*/ 2287978 w 5228922"/>
                    <a:gd name="connsiteY10" fmla="*/ 4056088 h 4090355"/>
                    <a:gd name="connsiteX11" fmla="*/ 1182190 w 5228922"/>
                    <a:gd name="connsiteY11" fmla="*/ 4077353 h 4090355"/>
                    <a:gd name="connsiteX12" fmla="*/ 55138 w 5228922"/>
                    <a:gd name="connsiteY12" fmla="*/ 3885968 h 4090355"/>
                    <a:gd name="connsiteX13" fmla="*/ 172097 w 5228922"/>
                    <a:gd name="connsiteY13" fmla="*/ 2801447 h 4090355"/>
                    <a:gd name="connsiteX14" fmla="*/ 118934 w 5228922"/>
                    <a:gd name="connsiteY14" fmla="*/ 1483010 h 4090355"/>
                    <a:gd name="connsiteX15" fmla="*/ 44507 w 5228922"/>
                    <a:gd name="connsiteY15" fmla="*/ 281531 h 4090355"/>
                    <a:gd name="connsiteX0" fmla="*/ 44507 w 5228922"/>
                    <a:gd name="connsiteY0" fmla="*/ 281531 h 4090355"/>
                    <a:gd name="connsiteX1" fmla="*/ 1118394 w 5228922"/>
                    <a:gd name="connsiteY1" fmla="*/ 47614 h 4090355"/>
                    <a:gd name="connsiteX2" fmla="*/ 2287976 w 5228922"/>
                    <a:gd name="connsiteY2" fmla="*/ 5084 h 4090355"/>
                    <a:gd name="connsiteX3" fmla="*/ 3755269 w 5228922"/>
                    <a:gd name="connsiteY3" fmla="*/ 122043 h 4090355"/>
                    <a:gd name="connsiteX4" fmla="*/ 5158241 w 5228922"/>
                    <a:gd name="connsiteY4" fmla="*/ 717466 h 4090355"/>
                    <a:gd name="connsiteX5" fmla="*/ 5164549 w 5228922"/>
                    <a:gd name="connsiteY5" fmla="*/ 1536175 h 4090355"/>
                    <a:gd name="connsiteX6" fmla="*/ 5227710 w 5228922"/>
                    <a:gd name="connsiteY6" fmla="*/ 2503737 h 4090355"/>
                    <a:gd name="connsiteX7" fmla="*/ 5146768 w 5228922"/>
                    <a:gd name="connsiteY7" fmla="*/ 3194852 h 4090355"/>
                    <a:gd name="connsiteX8" fmla="*/ 5073706 w 5228922"/>
                    <a:gd name="connsiteY8" fmla="*/ 3577624 h 4090355"/>
                    <a:gd name="connsiteX9" fmla="*/ 3787168 w 5228922"/>
                    <a:gd name="connsiteY9" fmla="*/ 3917865 h 4090355"/>
                    <a:gd name="connsiteX10" fmla="*/ 2287978 w 5228922"/>
                    <a:gd name="connsiteY10" fmla="*/ 4056088 h 4090355"/>
                    <a:gd name="connsiteX11" fmla="*/ 1182190 w 5228922"/>
                    <a:gd name="connsiteY11" fmla="*/ 4077353 h 4090355"/>
                    <a:gd name="connsiteX12" fmla="*/ 55138 w 5228922"/>
                    <a:gd name="connsiteY12" fmla="*/ 3885968 h 4090355"/>
                    <a:gd name="connsiteX13" fmla="*/ 172097 w 5228922"/>
                    <a:gd name="connsiteY13" fmla="*/ 2801447 h 4090355"/>
                    <a:gd name="connsiteX14" fmla="*/ 118934 w 5228922"/>
                    <a:gd name="connsiteY14" fmla="*/ 1483010 h 4090355"/>
                    <a:gd name="connsiteX15" fmla="*/ 44507 w 5228922"/>
                    <a:gd name="connsiteY15" fmla="*/ 281531 h 4090355"/>
                    <a:gd name="connsiteX0" fmla="*/ 44507 w 5178251"/>
                    <a:gd name="connsiteY0" fmla="*/ 281531 h 4090355"/>
                    <a:gd name="connsiteX1" fmla="*/ 1118394 w 5178251"/>
                    <a:gd name="connsiteY1" fmla="*/ 47614 h 4090355"/>
                    <a:gd name="connsiteX2" fmla="*/ 2287976 w 5178251"/>
                    <a:gd name="connsiteY2" fmla="*/ 5084 h 4090355"/>
                    <a:gd name="connsiteX3" fmla="*/ 3755269 w 5178251"/>
                    <a:gd name="connsiteY3" fmla="*/ 122043 h 4090355"/>
                    <a:gd name="connsiteX4" fmla="*/ 5158241 w 5178251"/>
                    <a:gd name="connsiteY4" fmla="*/ 717466 h 4090355"/>
                    <a:gd name="connsiteX5" fmla="*/ 5164549 w 5178251"/>
                    <a:gd name="connsiteY5" fmla="*/ 1536175 h 4090355"/>
                    <a:gd name="connsiteX6" fmla="*/ 5175073 w 5178251"/>
                    <a:gd name="connsiteY6" fmla="*/ 2386779 h 4090355"/>
                    <a:gd name="connsiteX7" fmla="*/ 5146768 w 5178251"/>
                    <a:gd name="connsiteY7" fmla="*/ 3194852 h 4090355"/>
                    <a:gd name="connsiteX8" fmla="*/ 5073706 w 5178251"/>
                    <a:gd name="connsiteY8" fmla="*/ 3577624 h 4090355"/>
                    <a:gd name="connsiteX9" fmla="*/ 3787168 w 5178251"/>
                    <a:gd name="connsiteY9" fmla="*/ 3917865 h 4090355"/>
                    <a:gd name="connsiteX10" fmla="*/ 2287978 w 5178251"/>
                    <a:gd name="connsiteY10" fmla="*/ 4056088 h 4090355"/>
                    <a:gd name="connsiteX11" fmla="*/ 1182190 w 5178251"/>
                    <a:gd name="connsiteY11" fmla="*/ 4077353 h 4090355"/>
                    <a:gd name="connsiteX12" fmla="*/ 55138 w 5178251"/>
                    <a:gd name="connsiteY12" fmla="*/ 3885968 h 4090355"/>
                    <a:gd name="connsiteX13" fmla="*/ 172097 w 5178251"/>
                    <a:gd name="connsiteY13" fmla="*/ 2801447 h 4090355"/>
                    <a:gd name="connsiteX14" fmla="*/ 118934 w 5178251"/>
                    <a:gd name="connsiteY14" fmla="*/ 1483010 h 4090355"/>
                    <a:gd name="connsiteX15" fmla="*/ 44507 w 5178251"/>
                    <a:gd name="connsiteY15" fmla="*/ 281531 h 4090355"/>
                    <a:gd name="connsiteX0" fmla="*/ 44507 w 5175073"/>
                    <a:gd name="connsiteY0" fmla="*/ 281531 h 4090355"/>
                    <a:gd name="connsiteX1" fmla="*/ 1118394 w 5175073"/>
                    <a:gd name="connsiteY1" fmla="*/ 47614 h 4090355"/>
                    <a:gd name="connsiteX2" fmla="*/ 2287976 w 5175073"/>
                    <a:gd name="connsiteY2" fmla="*/ 5084 h 4090355"/>
                    <a:gd name="connsiteX3" fmla="*/ 3755269 w 5175073"/>
                    <a:gd name="connsiteY3" fmla="*/ 122043 h 4090355"/>
                    <a:gd name="connsiteX4" fmla="*/ 5158241 w 5175073"/>
                    <a:gd name="connsiteY4" fmla="*/ 717466 h 4090355"/>
                    <a:gd name="connsiteX5" fmla="*/ 5164549 w 5175073"/>
                    <a:gd name="connsiteY5" fmla="*/ 1536175 h 4090355"/>
                    <a:gd name="connsiteX6" fmla="*/ 5175073 w 5175073"/>
                    <a:gd name="connsiteY6" fmla="*/ 2386779 h 4090355"/>
                    <a:gd name="connsiteX7" fmla="*/ 5146768 w 5175073"/>
                    <a:gd name="connsiteY7" fmla="*/ 3194852 h 4090355"/>
                    <a:gd name="connsiteX8" fmla="*/ 5073706 w 5175073"/>
                    <a:gd name="connsiteY8" fmla="*/ 3577624 h 4090355"/>
                    <a:gd name="connsiteX9" fmla="*/ 3787168 w 5175073"/>
                    <a:gd name="connsiteY9" fmla="*/ 3917865 h 4090355"/>
                    <a:gd name="connsiteX10" fmla="*/ 2287978 w 5175073"/>
                    <a:gd name="connsiteY10" fmla="*/ 4056088 h 4090355"/>
                    <a:gd name="connsiteX11" fmla="*/ 1182190 w 5175073"/>
                    <a:gd name="connsiteY11" fmla="*/ 4077353 h 4090355"/>
                    <a:gd name="connsiteX12" fmla="*/ 55138 w 5175073"/>
                    <a:gd name="connsiteY12" fmla="*/ 3885968 h 4090355"/>
                    <a:gd name="connsiteX13" fmla="*/ 172097 w 5175073"/>
                    <a:gd name="connsiteY13" fmla="*/ 2801447 h 4090355"/>
                    <a:gd name="connsiteX14" fmla="*/ 118934 w 5175073"/>
                    <a:gd name="connsiteY14" fmla="*/ 1483010 h 4090355"/>
                    <a:gd name="connsiteX15" fmla="*/ 44507 w 5175073"/>
                    <a:gd name="connsiteY15" fmla="*/ 281531 h 4090355"/>
                    <a:gd name="connsiteX0" fmla="*/ 44507 w 5175073"/>
                    <a:gd name="connsiteY0" fmla="*/ 281531 h 4090355"/>
                    <a:gd name="connsiteX1" fmla="*/ 1118394 w 5175073"/>
                    <a:gd name="connsiteY1" fmla="*/ 47614 h 4090355"/>
                    <a:gd name="connsiteX2" fmla="*/ 2287976 w 5175073"/>
                    <a:gd name="connsiteY2" fmla="*/ 5084 h 4090355"/>
                    <a:gd name="connsiteX3" fmla="*/ 3755269 w 5175073"/>
                    <a:gd name="connsiteY3" fmla="*/ 122043 h 4090355"/>
                    <a:gd name="connsiteX4" fmla="*/ 5158241 w 5175073"/>
                    <a:gd name="connsiteY4" fmla="*/ 717466 h 4090355"/>
                    <a:gd name="connsiteX5" fmla="*/ 5164549 w 5175073"/>
                    <a:gd name="connsiteY5" fmla="*/ 1536175 h 4090355"/>
                    <a:gd name="connsiteX6" fmla="*/ 5175073 w 5175073"/>
                    <a:gd name="connsiteY6" fmla="*/ 2386779 h 4090355"/>
                    <a:gd name="connsiteX7" fmla="*/ 5146768 w 5175073"/>
                    <a:gd name="connsiteY7" fmla="*/ 3194852 h 4090355"/>
                    <a:gd name="connsiteX8" fmla="*/ 5073706 w 5175073"/>
                    <a:gd name="connsiteY8" fmla="*/ 3577624 h 4090355"/>
                    <a:gd name="connsiteX9" fmla="*/ 3787168 w 5175073"/>
                    <a:gd name="connsiteY9" fmla="*/ 3917865 h 4090355"/>
                    <a:gd name="connsiteX10" fmla="*/ 2287978 w 5175073"/>
                    <a:gd name="connsiteY10" fmla="*/ 4056088 h 4090355"/>
                    <a:gd name="connsiteX11" fmla="*/ 1182190 w 5175073"/>
                    <a:gd name="connsiteY11" fmla="*/ 4077353 h 4090355"/>
                    <a:gd name="connsiteX12" fmla="*/ 55138 w 5175073"/>
                    <a:gd name="connsiteY12" fmla="*/ 3885968 h 4090355"/>
                    <a:gd name="connsiteX13" fmla="*/ 172097 w 5175073"/>
                    <a:gd name="connsiteY13" fmla="*/ 2801447 h 4090355"/>
                    <a:gd name="connsiteX14" fmla="*/ 118934 w 5175073"/>
                    <a:gd name="connsiteY14" fmla="*/ 1483010 h 4090355"/>
                    <a:gd name="connsiteX15" fmla="*/ 44507 w 5175073"/>
                    <a:gd name="connsiteY15" fmla="*/ 281531 h 4090355"/>
                    <a:gd name="connsiteX0" fmla="*/ 44507 w 5175073"/>
                    <a:gd name="connsiteY0" fmla="*/ 281531 h 4090355"/>
                    <a:gd name="connsiteX1" fmla="*/ 1118394 w 5175073"/>
                    <a:gd name="connsiteY1" fmla="*/ 47614 h 4090355"/>
                    <a:gd name="connsiteX2" fmla="*/ 2287976 w 5175073"/>
                    <a:gd name="connsiteY2" fmla="*/ 5084 h 4090355"/>
                    <a:gd name="connsiteX3" fmla="*/ 3755269 w 5175073"/>
                    <a:gd name="connsiteY3" fmla="*/ 122043 h 4090355"/>
                    <a:gd name="connsiteX4" fmla="*/ 5158241 w 5175073"/>
                    <a:gd name="connsiteY4" fmla="*/ 717466 h 4090355"/>
                    <a:gd name="connsiteX5" fmla="*/ 5164549 w 5175073"/>
                    <a:gd name="connsiteY5" fmla="*/ 1536175 h 4090355"/>
                    <a:gd name="connsiteX6" fmla="*/ 5175073 w 5175073"/>
                    <a:gd name="connsiteY6" fmla="*/ 2386779 h 4090355"/>
                    <a:gd name="connsiteX7" fmla="*/ 5146768 w 5175073"/>
                    <a:gd name="connsiteY7" fmla="*/ 3194852 h 4090355"/>
                    <a:gd name="connsiteX8" fmla="*/ 5073706 w 5175073"/>
                    <a:gd name="connsiteY8" fmla="*/ 3577624 h 4090355"/>
                    <a:gd name="connsiteX9" fmla="*/ 3787168 w 5175073"/>
                    <a:gd name="connsiteY9" fmla="*/ 3917865 h 4090355"/>
                    <a:gd name="connsiteX10" fmla="*/ 2287978 w 5175073"/>
                    <a:gd name="connsiteY10" fmla="*/ 4056088 h 4090355"/>
                    <a:gd name="connsiteX11" fmla="*/ 1182190 w 5175073"/>
                    <a:gd name="connsiteY11" fmla="*/ 4077353 h 4090355"/>
                    <a:gd name="connsiteX12" fmla="*/ 55138 w 5175073"/>
                    <a:gd name="connsiteY12" fmla="*/ 3885968 h 4090355"/>
                    <a:gd name="connsiteX13" fmla="*/ 172097 w 5175073"/>
                    <a:gd name="connsiteY13" fmla="*/ 2801447 h 4090355"/>
                    <a:gd name="connsiteX14" fmla="*/ 118934 w 5175073"/>
                    <a:gd name="connsiteY14" fmla="*/ 1483010 h 4090355"/>
                    <a:gd name="connsiteX15" fmla="*/ 44507 w 5175073"/>
                    <a:gd name="connsiteY15" fmla="*/ 281531 h 4090355"/>
                    <a:gd name="connsiteX0" fmla="*/ 44507 w 5175073"/>
                    <a:gd name="connsiteY0" fmla="*/ 281531 h 4090355"/>
                    <a:gd name="connsiteX1" fmla="*/ 1118394 w 5175073"/>
                    <a:gd name="connsiteY1" fmla="*/ 47614 h 4090355"/>
                    <a:gd name="connsiteX2" fmla="*/ 2287976 w 5175073"/>
                    <a:gd name="connsiteY2" fmla="*/ 5084 h 4090355"/>
                    <a:gd name="connsiteX3" fmla="*/ 3755269 w 5175073"/>
                    <a:gd name="connsiteY3" fmla="*/ 122043 h 4090355"/>
                    <a:gd name="connsiteX4" fmla="*/ 5158241 w 5175073"/>
                    <a:gd name="connsiteY4" fmla="*/ 717466 h 4090355"/>
                    <a:gd name="connsiteX5" fmla="*/ 5164549 w 5175073"/>
                    <a:gd name="connsiteY5" fmla="*/ 1536175 h 4090355"/>
                    <a:gd name="connsiteX6" fmla="*/ 5175073 w 5175073"/>
                    <a:gd name="connsiteY6" fmla="*/ 2386779 h 4090355"/>
                    <a:gd name="connsiteX7" fmla="*/ 5146768 w 5175073"/>
                    <a:gd name="connsiteY7" fmla="*/ 3194852 h 4090355"/>
                    <a:gd name="connsiteX8" fmla="*/ 5073706 w 5175073"/>
                    <a:gd name="connsiteY8" fmla="*/ 3577624 h 4090355"/>
                    <a:gd name="connsiteX9" fmla="*/ 3787168 w 5175073"/>
                    <a:gd name="connsiteY9" fmla="*/ 3917865 h 4090355"/>
                    <a:gd name="connsiteX10" fmla="*/ 2287978 w 5175073"/>
                    <a:gd name="connsiteY10" fmla="*/ 4056088 h 4090355"/>
                    <a:gd name="connsiteX11" fmla="*/ 1182190 w 5175073"/>
                    <a:gd name="connsiteY11" fmla="*/ 4077353 h 4090355"/>
                    <a:gd name="connsiteX12" fmla="*/ 55138 w 5175073"/>
                    <a:gd name="connsiteY12" fmla="*/ 3885968 h 4090355"/>
                    <a:gd name="connsiteX13" fmla="*/ 172097 w 5175073"/>
                    <a:gd name="connsiteY13" fmla="*/ 2801447 h 4090355"/>
                    <a:gd name="connsiteX14" fmla="*/ 118934 w 5175073"/>
                    <a:gd name="connsiteY14" fmla="*/ 1483010 h 4090355"/>
                    <a:gd name="connsiteX15" fmla="*/ 44507 w 5175073"/>
                    <a:gd name="connsiteY15" fmla="*/ 281531 h 4090355"/>
                    <a:gd name="connsiteX0" fmla="*/ 44507 w 5285530"/>
                    <a:gd name="connsiteY0" fmla="*/ 281531 h 4090355"/>
                    <a:gd name="connsiteX1" fmla="*/ 1118394 w 5285530"/>
                    <a:gd name="connsiteY1" fmla="*/ 47614 h 4090355"/>
                    <a:gd name="connsiteX2" fmla="*/ 2287976 w 5285530"/>
                    <a:gd name="connsiteY2" fmla="*/ 5084 h 4090355"/>
                    <a:gd name="connsiteX3" fmla="*/ 3755269 w 5285530"/>
                    <a:gd name="connsiteY3" fmla="*/ 122043 h 4090355"/>
                    <a:gd name="connsiteX4" fmla="*/ 5158241 w 5285530"/>
                    <a:gd name="connsiteY4" fmla="*/ 717466 h 4090355"/>
                    <a:gd name="connsiteX5" fmla="*/ 5164549 w 5285530"/>
                    <a:gd name="connsiteY5" fmla="*/ 1536175 h 4090355"/>
                    <a:gd name="connsiteX6" fmla="*/ 5175073 w 5285530"/>
                    <a:gd name="connsiteY6" fmla="*/ 2386779 h 4090355"/>
                    <a:gd name="connsiteX7" fmla="*/ 5146768 w 5285530"/>
                    <a:gd name="connsiteY7" fmla="*/ 3194852 h 4090355"/>
                    <a:gd name="connsiteX8" fmla="*/ 5073706 w 5285530"/>
                    <a:gd name="connsiteY8" fmla="*/ 3577624 h 4090355"/>
                    <a:gd name="connsiteX9" fmla="*/ 3787168 w 5285530"/>
                    <a:gd name="connsiteY9" fmla="*/ 3917865 h 4090355"/>
                    <a:gd name="connsiteX10" fmla="*/ 2287978 w 5285530"/>
                    <a:gd name="connsiteY10" fmla="*/ 4056088 h 4090355"/>
                    <a:gd name="connsiteX11" fmla="*/ 1182190 w 5285530"/>
                    <a:gd name="connsiteY11" fmla="*/ 4077353 h 4090355"/>
                    <a:gd name="connsiteX12" fmla="*/ 55138 w 5285530"/>
                    <a:gd name="connsiteY12" fmla="*/ 3885968 h 4090355"/>
                    <a:gd name="connsiteX13" fmla="*/ 172097 w 5285530"/>
                    <a:gd name="connsiteY13" fmla="*/ 2801447 h 4090355"/>
                    <a:gd name="connsiteX14" fmla="*/ 118934 w 5285530"/>
                    <a:gd name="connsiteY14" fmla="*/ 1483010 h 4090355"/>
                    <a:gd name="connsiteX15" fmla="*/ 44507 w 5285530"/>
                    <a:gd name="connsiteY15" fmla="*/ 281531 h 4090355"/>
                    <a:gd name="connsiteX0" fmla="*/ 44507 w 5206226"/>
                    <a:gd name="connsiteY0" fmla="*/ 281531 h 4090355"/>
                    <a:gd name="connsiteX1" fmla="*/ 1118394 w 5206226"/>
                    <a:gd name="connsiteY1" fmla="*/ 47614 h 4090355"/>
                    <a:gd name="connsiteX2" fmla="*/ 2287976 w 5206226"/>
                    <a:gd name="connsiteY2" fmla="*/ 5084 h 4090355"/>
                    <a:gd name="connsiteX3" fmla="*/ 3755269 w 5206226"/>
                    <a:gd name="connsiteY3" fmla="*/ 122043 h 4090355"/>
                    <a:gd name="connsiteX4" fmla="*/ 5158241 w 5206226"/>
                    <a:gd name="connsiteY4" fmla="*/ 717466 h 4090355"/>
                    <a:gd name="connsiteX5" fmla="*/ 5164549 w 5206226"/>
                    <a:gd name="connsiteY5" fmla="*/ 1536175 h 4090355"/>
                    <a:gd name="connsiteX6" fmla="*/ 5175073 w 5206226"/>
                    <a:gd name="connsiteY6" fmla="*/ 2386779 h 4090355"/>
                    <a:gd name="connsiteX7" fmla="*/ 5073706 w 5206226"/>
                    <a:gd name="connsiteY7" fmla="*/ 3577624 h 4090355"/>
                    <a:gd name="connsiteX8" fmla="*/ 3787168 w 5206226"/>
                    <a:gd name="connsiteY8" fmla="*/ 3917865 h 4090355"/>
                    <a:gd name="connsiteX9" fmla="*/ 2287978 w 5206226"/>
                    <a:gd name="connsiteY9" fmla="*/ 4056088 h 4090355"/>
                    <a:gd name="connsiteX10" fmla="*/ 1182190 w 5206226"/>
                    <a:gd name="connsiteY10" fmla="*/ 4077353 h 4090355"/>
                    <a:gd name="connsiteX11" fmla="*/ 55138 w 5206226"/>
                    <a:gd name="connsiteY11" fmla="*/ 3885968 h 4090355"/>
                    <a:gd name="connsiteX12" fmla="*/ 172097 w 5206226"/>
                    <a:gd name="connsiteY12" fmla="*/ 2801447 h 4090355"/>
                    <a:gd name="connsiteX13" fmla="*/ 118934 w 5206226"/>
                    <a:gd name="connsiteY13" fmla="*/ 1483010 h 4090355"/>
                    <a:gd name="connsiteX14" fmla="*/ 44507 w 5206226"/>
                    <a:gd name="connsiteY14" fmla="*/ 281531 h 4090355"/>
                    <a:gd name="connsiteX0" fmla="*/ 44507 w 5206226"/>
                    <a:gd name="connsiteY0" fmla="*/ 281531 h 4090355"/>
                    <a:gd name="connsiteX1" fmla="*/ 1118394 w 5206226"/>
                    <a:gd name="connsiteY1" fmla="*/ 47614 h 4090355"/>
                    <a:gd name="connsiteX2" fmla="*/ 2287976 w 5206226"/>
                    <a:gd name="connsiteY2" fmla="*/ 5084 h 4090355"/>
                    <a:gd name="connsiteX3" fmla="*/ 3755269 w 5206226"/>
                    <a:gd name="connsiteY3" fmla="*/ 122043 h 4090355"/>
                    <a:gd name="connsiteX4" fmla="*/ 5158241 w 5206226"/>
                    <a:gd name="connsiteY4" fmla="*/ 717466 h 4090355"/>
                    <a:gd name="connsiteX5" fmla="*/ 5164549 w 5206226"/>
                    <a:gd name="connsiteY5" fmla="*/ 1536175 h 4090355"/>
                    <a:gd name="connsiteX6" fmla="*/ 5175073 w 5206226"/>
                    <a:gd name="connsiteY6" fmla="*/ 2386779 h 4090355"/>
                    <a:gd name="connsiteX7" fmla="*/ 5073706 w 5206226"/>
                    <a:gd name="connsiteY7" fmla="*/ 3577624 h 4090355"/>
                    <a:gd name="connsiteX8" fmla="*/ 3787168 w 5206226"/>
                    <a:gd name="connsiteY8" fmla="*/ 3917865 h 4090355"/>
                    <a:gd name="connsiteX9" fmla="*/ 2287978 w 5206226"/>
                    <a:gd name="connsiteY9" fmla="*/ 4056088 h 4090355"/>
                    <a:gd name="connsiteX10" fmla="*/ 1182190 w 5206226"/>
                    <a:gd name="connsiteY10" fmla="*/ 4077353 h 4090355"/>
                    <a:gd name="connsiteX11" fmla="*/ 55138 w 5206226"/>
                    <a:gd name="connsiteY11" fmla="*/ 3885968 h 4090355"/>
                    <a:gd name="connsiteX12" fmla="*/ 172097 w 5206226"/>
                    <a:gd name="connsiteY12" fmla="*/ 2801447 h 4090355"/>
                    <a:gd name="connsiteX13" fmla="*/ 118934 w 5206226"/>
                    <a:gd name="connsiteY13" fmla="*/ 1483010 h 4090355"/>
                    <a:gd name="connsiteX14" fmla="*/ 44507 w 5206226"/>
                    <a:gd name="connsiteY14" fmla="*/ 281531 h 4090355"/>
                    <a:gd name="connsiteX0" fmla="*/ 44507 w 5206226"/>
                    <a:gd name="connsiteY0" fmla="*/ 281531 h 4090355"/>
                    <a:gd name="connsiteX1" fmla="*/ 1118394 w 5206226"/>
                    <a:gd name="connsiteY1" fmla="*/ 47614 h 4090355"/>
                    <a:gd name="connsiteX2" fmla="*/ 2287976 w 5206226"/>
                    <a:gd name="connsiteY2" fmla="*/ 5084 h 4090355"/>
                    <a:gd name="connsiteX3" fmla="*/ 3755269 w 5206226"/>
                    <a:gd name="connsiteY3" fmla="*/ 122043 h 4090355"/>
                    <a:gd name="connsiteX4" fmla="*/ 5158241 w 5206226"/>
                    <a:gd name="connsiteY4" fmla="*/ 717466 h 4090355"/>
                    <a:gd name="connsiteX5" fmla="*/ 5164549 w 5206226"/>
                    <a:gd name="connsiteY5" fmla="*/ 1536175 h 4090355"/>
                    <a:gd name="connsiteX6" fmla="*/ 5175073 w 5206226"/>
                    <a:gd name="connsiteY6" fmla="*/ 2386779 h 4090355"/>
                    <a:gd name="connsiteX7" fmla="*/ 5073706 w 5206226"/>
                    <a:gd name="connsiteY7" fmla="*/ 3577624 h 4090355"/>
                    <a:gd name="connsiteX8" fmla="*/ 3787168 w 5206226"/>
                    <a:gd name="connsiteY8" fmla="*/ 3917865 h 4090355"/>
                    <a:gd name="connsiteX9" fmla="*/ 2287978 w 5206226"/>
                    <a:gd name="connsiteY9" fmla="*/ 4056088 h 4090355"/>
                    <a:gd name="connsiteX10" fmla="*/ 1182190 w 5206226"/>
                    <a:gd name="connsiteY10" fmla="*/ 4077353 h 4090355"/>
                    <a:gd name="connsiteX11" fmla="*/ 55138 w 5206226"/>
                    <a:gd name="connsiteY11" fmla="*/ 3885968 h 4090355"/>
                    <a:gd name="connsiteX12" fmla="*/ 172097 w 5206226"/>
                    <a:gd name="connsiteY12" fmla="*/ 2801447 h 4090355"/>
                    <a:gd name="connsiteX13" fmla="*/ 118934 w 5206226"/>
                    <a:gd name="connsiteY13" fmla="*/ 1483010 h 4090355"/>
                    <a:gd name="connsiteX14" fmla="*/ 44507 w 5206226"/>
                    <a:gd name="connsiteY14" fmla="*/ 281531 h 4090355"/>
                    <a:gd name="connsiteX0" fmla="*/ 44507 w 5175073"/>
                    <a:gd name="connsiteY0" fmla="*/ 281531 h 4090355"/>
                    <a:gd name="connsiteX1" fmla="*/ 1118394 w 5175073"/>
                    <a:gd name="connsiteY1" fmla="*/ 47614 h 4090355"/>
                    <a:gd name="connsiteX2" fmla="*/ 2287976 w 5175073"/>
                    <a:gd name="connsiteY2" fmla="*/ 5084 h 4090355"/>
                    <a:gd name="connsiteX3" fmla="*/ 3755269 w 5175073"/>
                    <a:gd name="connsiteY3" fmla="*/ 122043 h 4090355"/>
                    <a:gd name="connsiteX4" fmla="*/ 5158241 w 5175073"/>
                    <a:gd name="connsiteY4" fmla="*/ 717466 h 4090355"/>
                    <a:gd name="connsiteX5" fmla="*/ 5164549 w 5175073"/>
                    <a:gd name="connsiteY5" fmla="*/ 1536175 h 4090355"/>
                    <a:gd name="connsiteX6" fmla="*/ 5175073 w 5175073"/>
                    <a:gd name="connsiteY6" fmla="*/ 2386779 h 4090355"/>
                    <a:gd name="connsiteX7" fmla="*/ 5073706 w 5175073"/>
                    <a:gd name="connsiteY7" fmla="*/ 3577624 h 4090355"/>
                    <a:gd name="connsiteX8" fmla="*/ 3787168 w 5175073"/>
                    <a:gd name="connsiteY8" fmla="*/ 3917865 h 4090355"/>
                    <a:gd name="connsiteX9" fmla="*/ 2287978 w 5175073"/>
                    <a:gd name="connsiteY9" fmla="*/ 4056088 h 4090355"/>
                    <a:gd name="connsiteX10" fmla="*/ 1182190 w 5175073"/>
                    <a:gd name="connsiteY10" fmla="*/ 4077353 h 4090355"/>
                    <a:gd name="connsiteX11" fmla="*/ 55138 w 5175073"/>
                    <a:gd name="connsiteY11" fmla="*/ 3885968 h 4090355"/>
                    <a:gd name="connsiteX12" fmla="*/ 172097 w 5175073"/>
                    <a:gd name="connsiteY12" fmla="*/ 2801447 h 4090355"/>
                    <a:gd name="connsiteX13" fmla="*/ 118934 w 5175073"/>
                    <a:gd name="connsiteY13" fmla="*/ 1483010 h 4090355"/>
                    <a:gd name="connsiteX14" fmla="*/ 44507 w 5175073"/>
                    <a:gd name="connsiteY14" fmla="*/ 281531 h 4090355"/>
                    <a:gd name="connsiteX0" fmla="*/ 44507 w 5198300"/>
                    <a:gd name="connsiteY0" fmla="*/ 281531 h 4090355"/>
                    <a:gd name="connsiteX1" fmla="*/ 1118394 w 5198300"/>
                    <a:gd name="connsiteY1" fmla="*/ 47614 h 4090355"/>
                    <a:gd name="connsiteX2" fmla="*/ 2287976 w 5198300"/>
                    <a:gd name="connsiteY2" fmla="*/ 5084 h 4090355"/>
                    <a:gd name="connsiteX3" fmla="*/ 3755269 w 5198300"/>
                    <a:gd name="connsiteY3" fmla="*/ 122043 h 4090355"/>
                    <a:gd name="connsiteX4" fmla="*/ 5158241 w 5198300"/>
                    <a:gd name="connsiteY4" fmla="*/ 717466 h 4090355"/>
                    <a:gd name="connsiteX5" fmla="*/ 5164549 w 5198300"/>
                    <a:gd name="connsiteY5" fmla="*/ 1536175 h 4090355"/>
                    <a:gd name="connsiteX6" fmla="*/ 5175073 w 5198300"/>
                    <a:gd name="connsiteY6" fmla="*/ 2386779 h 4090355"/>
                    <a:gd name="connsiteX7" fmla="*/ 5147398 w 5198300"/>
                    <a:gd name="connsiteY7" fmla="*/ 3471298 h 4090355"/>
                    <a:gd name="connsiteX8" fmla="*/ 3787168 w 5198300"/>
                    <a:gd name="connsiteY8" fmla="*/ 3917865 h 4090355"/>
                    <a:gd name="connsiteX9" fmla="*/ 2287978 w 5198300"/>
                    <a:gd name="connsiteY9" fmla="*/ 4056088 h 4090355"/>
                    <a:gd name="connsiteX10" fmla="*/ 1182190 w 5198300"/>
                    <a:gd name="connsiteY10" fmla="*/ 4077353 h 4090355"/>
                    <a:gd name="connsiteX11" fmla="*/ 55138 w 5198300"/>
                    <a:gd name="connsiteY11" fmla="*/ 3885968 h 4090355"/>
                    <a:gd name="connsiteX12" fmla="*/ 172097 w 5198300"/>
                    <a:gd name="connsiteY12" fmla="*/ 2801447 h 4090355"/>
                    <a:gd name="connsiteX13" fmla="*/ 118934 w 5198300"/>
                    <a:gd name="connsiteY13" fmla="*/ 1483010 h 4090355"/>
                    <a:gd name="connsiteX14" fmla="*/ 44507 w 5198300"/>
                    <a:gd name="connsiteY14" fmla="*/ 281531 h 4090355"/>
                    <a:gd name="connsiteX0" fmla="*/ 44507 w 5175073"/>
                    <a:gd name="connsiteY0" fmla="*/ 281531 h 4090355"/>
                    <a:gd name="connsiteX1" fmla="*/ 1118394 w 5175073"/>
                    <a:gd name="connsiteY1" fmla="*/ 47614 h 4090355"/>
                    <a:gd name="connsiteX2" fmla="*/ 2287976 w 5175073"/>
                    <a:gd name="connsiteY2" fmla="*/ 5084 h 4090355"/>
                    <a:gd name="connsiteX3" fmla="*/ 3755269 w 5175073"/>
                    <a:gd name="connsiteY3" fmla="*/ 122043 h 4090355"/>
                    <a:gd name="connsiteX4" fmla="*/ 5158241 w 5175073"/>
                    <a:gd name="connsiteY4" fmla="*/ 717466 h 4090355"/>
                    <a:gd name="connsiteX5" fmla="*/ 5164549 w 5175073"/>
                    <a:gd name="connsiteY5" fmla="*/ 1536175 h 4090355"/>
                    <a:gd name="connsiteX6" fmla="*/ 5175073 w 5175073"/>
                    <a:gd name="connsiteY6" fmla="*/ 2386779 h 4090355"/>
                    <a:gd name="connsiteX7" fmla="*/ 5147398 w 5175073"/>
                    <a:gd name="connsiteY7" fmla="*/ 3471298 h 4090355"/>
                    <a:gd name="connsiteX8" fmla="*/ 3787168 w 5175073"/>
                    <a:gd name="connsiteY8" fmla="*/ 3917865 h 4090355"/>
                    <a:gd name="connsiteX9" fmla="*/ 2287978 w 5175073"/>
                    <a:gd name="connsiteY9" fmla="*/ 4056088 h 4090355"/>
                    <a:gd name="connsiteX10" fmla="*/ 1182190 w 5175073"/>
                    <a:gd name="connsiteY10" fmla="*/ 4077353 h 4090355"/>
                    <a:gd name="connsiteX11" fmla="*/ 55138 w 5175073"/>
                    <a:gd name="connsiteY11" fmla="*/ 3885968 h 4090355"/>
                    <a:gd name="connsiteX12" fmla="*/ 172097 w 5175073"/>
                    <a:gd name="connsiteY12" fmla="*/ 2801447 h 4090355"/>
                    <a:gd name="connsiteX13" fmla="*/ 118934 w 5175073"/>
                    <a:gd name="connsiteY13" fmla="*/ 1483010 h 4090355"/>
                    <a:gd name="connsiteX14" fmla="*/ 44507 w 5175073"/>
                    <a:gd name="connsiteY14" fmla="*/ 281531 h 4090355"/>
                    <a:gd name="connsiteX0" fmla="*/ 44507 w 5164549"/>
                    <a:gd name="connsiteY0" fmla="*/ 281531 h 4090355"/>
                    <a:gd name="connsiteX1" fmla="*/ 1118394 w 5164549"/>
                    <a:gd name="connsiteY1" fmla="*/ 47614 h 4090355"/>
                    <a:gd name="connsiteX2" fmla="*/ 2287976 w 5164549"/>
                    <a:gd name="connsiteY2" fmla="*/ 5084 h 4090355"/>
                    <a:gd name="connsiteX3" fmla="*/ 3755269 w 5164549"/>
                    <a:gd name="connsiteY3" fmla="*/ 122043 h 4090355"/>
                    <a:gd name="connsiteX4" fmla="*/ 5158241 w 5164549"/>
                    <a:gd name="connsiteY4" fmla="*/ 717466 h 4090355"/>
                    <a:gd name="connsiteX5" fmla="*/ 5164549 w 5164549"/>
                    <a:gd name="connsiteY5" fmla="*/ 1536175 h 4090355"/>
                    <a:gd name="connsiteX6" fmla="*/ 5164545 w 5164549"/>
                    <a:gd name="connsiteY6" fmla="*/ 2248556 h 4090355"/>
                    <a:gd name="connsiteX7" fmla="*/ 5147398 w 5164549"/>
                    <a:gd name="connsiteY7" fmla="*/ 3471298 h 4090355"/>
                    <a:gd name="connsiteX8" fmla="*/ 3787168 w 5164549"/>
                    <a:gd name="connsiteY8" fmla="*/ 3917865 h 4090355"/>
                    <a:gd name="connsiteX9" fmla="*/ 2287978 w 5164549"/>
                    <a:gd name="connsiteY9" fmla="*/ 4056088 h 4090355"/>
                    <a:gd name="connsiteX10" fmla="*/ 1182190 w 5164549"/>
                    <a:gd name="connsiteY10" fmla="*/ 4077353 h 4090355"/>
                    <a:gd name="connsiteX11" fmla="*/ 55138 w 5164549"/>
                    <a:gd name="connsiteY11" fmla="*/ 3885968 h 4090355"/>
                    <a:gd name="connsiteX12" fmla="*/ 172097 w 5164549"/>
                    <a:gd name="connsiteY12" fmla="*/ 2801447 h 4090355"/>
                    <a:gd name="connsiteX13" fmla="*/ 118934 w 5164549"/>
                    <a:gd name="connsiteY13" fmla="*/ 1483010 h 4090355"/>
                    <a:gd name="connsiteX14" fmla="*/ 44507 w 5164549"/>
                    <a:gd name="connsiteY14" fmla="*/ 281531 h 4090355"/>
                    <a:gd name="connsiteX0" fmla="*/ 44507 w 5238240"/>
                    <a:gd name="connsiteY0" fmla="*/ 281531 h 4090355"/>
                    <a:gd name="connsiteX1" fmla="*/ 1118394 w 5238240"/>
                    <a:gd name="connsiteY1" fmla="*/ 47614 h 4090355"/>
                    <a:gd name="connsiteX2" fmla="*/ 2287976 w 5238240"/>
                    <a:gd name="connsiteY2" fmla="*/ 5084 h 4090355"/>
                    <a:gd name="connsiteX3" fmla="*/ 3755269 w 5238240"/>
                    <a:gd name="connsiteY3" fmla="*/ 122043 h 4090355"/>
                    <a:gd name="connsiteX4" fmla="*/ 5158241 w 5238240"/>
                    <a:gd name="connsiteY4" fmla="*/ 717466 h 4090355"/>
                    <a:gd name="connsiteX5" fmla="*/ 5238240 w 5238240"/>
                    <a:gd name="connsiteY5" fmla="*/ 1429850 h 4090355"/>
                    <a:gd name="connsiteX6" fmla="*/ 5164545 w 5238240"/>
                    <a:gd name="connsiteY6" fmla="*/ 2248556 h 4090355"/>
                    <a:gd name="connsiteX7" fmla="*/ 5147398 w 5238240"/>
                    <a:gd name="connsiteY7" fmla="*/ 3471298 h 4090355"/>
                    <a:gd name="connsiteX8" fmla="*/ 3787168 w 5238240"/>
                    <a:gd name="connsiteY8" fmla="*/ 3917865 h 4090355"/>
                    <a:gd name="connsiteX9" fmla="*/ 2287978 w 5238240"/>
                    <a:gd name="connsiteY9" fmla="*/ 4056088 h 4090355"/>
                    <a:gd name="connsiteX10" fmla="*/ 1182190 w 5238240"/>
                    <a:gd name="connsiteY10" fmla="*/ 4077353 h 4090355"/>
                    <a:gd name="connsiteX11" fmla="*/ 55138 w 5238240"/>
                    <a:gd name="connsiteY11" fmla="*/ 3885968 h 4090355"/>
                    <a:gd name="connsiteX12" fmla="*/ 172097 w 5238240"/>
                    <a:gd name="connsiteY12" fmla="*/ 2801447 h 4090355"/>
                    <a:gd name="connsiteX13" fmla="*/ 118934 w 5238240"/>
                    <a:gd name="connsiteY13" fmla="*/ 1483010 h 4090355"/>
                    <a:gd name="connsiteX14" fmla="*/ 44507 w 5238240"/>
                    <a:gd name="connsiteY14" fmla="*/ 281531 h 4090355"/>
                    <a:gd name="connsiteX0" fmla="*/ 44507 w 5242853"/>
                    <a:gd name="connsiteY0" fmla="*/ 281531 h 4090355"/>
                    <a:gd name="connsiteX1" fmla="*/ 1118394 w 5242853"/>
                    <a:gd name="connsiteY1" fmla="*/ 47614 h 4090355"/>
                    <a:gd name="connsiteX2" fmla="*/ 2287976 w 5242853"/>
                    <a:gd name="connsiteY2" fmla="*/ 5084 h 4090355"/>
                    <a:gd name="connsiteX3" fmla="*/ 3755269 w 5242853"/>
                    <a:gd name="connsiteY3" fmla="*/ 122043 h 4090355"/>
                    <a:gd name="connsiteX4" fmla="*/ 5158241 w 5242853"/>
                    <a:gd name="connsiteY4" fmla="*/ 717466 h 4090355"/>
                    <a:gd name="connsiteX5" fmla="*/ 5238240 w 5242853"/>
                    <a:gd name="connsiteY5" fmla="*/ 1429850 h 4090355"/>
                    <a:gd name="connsiteX6" fmla="*/ 5164545 w 5242853"/>
                    <a:gd name="connsiteY6" fmla="*/ 2248556 h 4090355"/>
                    <a:gd name="connsiteX7" fmla="*/ 5147398 w 5242853"/>
                    <a:gd name="connsiteY7" fmla="*/ 3471298 h 4090355"/>
                    <a:gd name="connsiteX8" fmla="*/ 3787168 w 5242853"/>
                    <a:gd name="connsiteY8" fmla="*/ 3917865 h 4090355"/>
                    <a:gd name="connsiteX9" fmla="*/ 2287978 w 5242853"/>
                    <a:gd name="connsiteY9" fmla="*/ 4056088 h 4090355"/>
                    <a:gd name="connsiteX10" fmla="*/ 1182190 w 5242853"/>
                    <a:gd name="connsiteY10" fmla="*/ 4077353 h 4090355"/>
                    <a:gd name="connsiteX11" fmla="*/ 55138 w 5242853"/>
                    <a:gd name="connsiteY11" fmla="*/ 3885968 h 4090355"/>
                    <a:gd name="connsiteX12" fmla="*/ 172097 w 5242853"/>
                    <a:gd name="connsiteY12" fmla="*/ 2801447 h 4090355"/>
                    <a:gd name="connsiteX13" fmla="*/ 118934 w 5242853"/>
                    <a:gd name="connsiteY13" fmla="*/ 1483010 h 4090355"/>
                    <a:gd name="connsiteX14" fmla="*/ 44507 w 5242853"/>
                    <a:gd name="connsiteY14" fmla="*/ 281531 h 4090355"/>
                    <a:gd name="connsiteX0" fmla="*/ 44507 w 5242853"/>
                    <a:gd name="connsiteY0" fmla="*/ 281531 h 4090355"/>
                    <a:gd name="connsiteX1" fmla="*/ 1118394 w 5242853"/>
                    <a:gd name="connsiteY1" fmla="*/ 47614 h 4090355"/>
                    <a:gd name="connsiteX2" fmla="*/ 2287976 w 5242853"/>
                    <a:gd name="connsiteY2" fmla="*/ 5084 h 4090355"/>
                    <a:gd name="connsiteX3" fmla="*/ 3755269 w 5242853"/>
                    <a:gd name="connsiteY3" fmla="*/ 122043 h 4090355"/>
                    <a:gd name="connsiteX4" fmla="*/ 5158241 w 5242853"/>
                    <a:gd name="connsiteY4" fmla="*/ 717466 h 4090355"/>
                    <a:gd name="connsiteX5" fmla="*/ 5238240 w 5242853"/>
                    <a:gd name="connsiteY5" fmla="*/ 1536176 h 4090355"/>
                    <a:gd name="connsiteX6" fmla="*/ 5164545 w 5242853"/>
                    <a:gd name="connsiteY6" fmla="*/ 2248556 h 4090355"/>
                    <a:gd name="connsiteX7" fmla="*/ 5147398 w 5242853"/>
                    <a:gd name="connsiteY7" fmla="*/ 3471298 h 4090355"/>
                    <a:gd name="connsiteX8" fmla="*/ 3787168 w 5242853"/>
                    <a:gd name="connsiteY8" fmla="*/ 3917865 h 4090355"/>
                    <a:gd name="connsiteX9" fmla="*/ 2287978 w 5242853"/>
                    <a:gd name="connsiteY9" fmla="*/ 4056088 h 4090355"/>
                    <a:gd name="connsiteX10" fmla="*/ 1182190 w 5242853"/>
                    <a:gd name="connsiteY10" fmla="*/ 4077353 h 4090355"/>
                    <a:gd name="connsiteX11" fmla="*/ 55138 w 5242853"/>
                    <a:gd name="connsiteY11" fmla="*/ 3885968 h 4090355"/>
                    <a:gd name="connsiteX12" fmla="*/ 172097 w 5242853"/>
                    <a:gd name="connsiteY12" fmla="*/ 2801447 h 4090355"/>
                    <a:gd name="connsiteX13" fmla="*/ 118934 w 5242853"/>
                    <a:gd name="connsiteY13" fmla="*/ 1483010 h 4090355"/>
                    <a:gd name="connsiteX14" fmla="*/ 44507 w 5242853"/>
                    <a:gd name="connsiteY14" fmla="*/ 281531 h 4090355"/>
                    <a:gd name="connsiteX0" fmla="*/ 44507 w 5269817"/>
                    <a:gd name="connsiteY0" fmla="*/ 281531 h 4090355"/>
                    <a:gd name="connsiteX1" fmla="*/ 1118394 w 5269817"/>
                    <a:gd name="connsiteY1" fmla="*/ 47614 h 4090355"/>
                    <a:gd name="connsiteX2" fmla="*/ 2287976 w 5269817"/>
                    <a:gd name="connsiteY2" fmla="*/ 5084 h 4090355"/>
                    <a:gd name="connsiteX3" fmla="*/ 3755269 w 5269817"/>
                    <a:gd name="connsiteY3" fmla="*/ 122043 h 4090355"/>
                    <a:gd name="connsiteX4" fmla="*/ 5158241 w 5269817"/>
                    <a:gd name="connsiteY4" fmla="*/ 717466 h 4090355"/>
                    <a:gd name="connsiteX5" fmla="*/ 5238240 w 5269817"/>
                    <a:gd name="connsiteY5" fmla="*/ 1536176 h 4090355"/>
                    <a:gd name="connsiteX6" fmla="*/ 5269817 w 5269817"/>
                    <a:gd name="connsiteY6" fmla="*/ 2110333 h 4090355"/>
                    <a:gd name="connsiteX7" fmla="*/ 5147398 w 5269817"/>
                    <a:gd name="connsiteY7" fmla="*/ 3471298 h 4090355"/>
                    <a:gd name="connsiteX8" fmla="*/ 3787168 w 5269817"/>
                    <a:gd name="connsiteY8" fmla="*/ 3917865 h 4090355"/>
                    <a:gd name="connsiteX9" fmla="*/ 2287978 w 5269817"/>
                    <a:gd name="connsiteY9" fmla="*/ 4056088 h 4090355"/>
                    <a:gd name="connsiteX10" fmla="*/ 1182190 w 5269817"/>
                    <a:gd name="connsiteY10" fmla="*/ 4077353 h 4090355"/>
                    <a:gd name="connsiteX11" fmla="*/ 55138 w 5269817"/>
                    <a:gd name="connsiteY11" fmla="*/ 3885968 h 4090355"/>
                    <a:gd name="connsiteX12" fmla="*/ 172097 w 5269817"/>
                    <a:gd name="connsiteY12" fmla="*/ 2801447 h 4090355"/>
                    <a:gd name="connsiteX13" fmla="*/ 118934 w 5269817"/>
                    <a:gd name="connsiteY13" fmla="*/ 1483010 h 4090355"/>
                    <a:gd name="connsiteX14" fmla="*/ 44507 w 5269817"/>
                    <a:gd name="connsiteY14" fmla="*/ 281531 h 4090355"/>
                    <a:gd name="connsiteX0" fmla="*/ 44507 w 5311927"/>
                    <a:gd name="connsiteY0" fmla="*/ 281531 h 4090355"/>
                    <a:gd name="connsiteX1" fmla="*/ 1118394 w 5311927"/>
                    <a:gd name="connsiteY1" fmla="*/ 47614 h 4090355"/>
                    <a:gd name="connsiteX2" fmla="*/ 2287976 w 5311927"/>
                    <a:gd name="connsiteY2" fmla="*/ 5084 h 4090355"/>
                    <a:gd name="connsiteX3" fmla="*/ 3755269 w 5311927"/>
                    <a:gd name="connsiteY3" fmla="*/ 122043 h 4090355"/>
                    <a:gd name="connsiteX4" fmla="*/ 5158241 w 5311927"/>
                    <a:gd name="connsiteY4" fmla="*/ 717466 h 4090355"/>
                    <a:gd name="connsiteX5" fmla="*/ 5238240 w 5311927"/>
                    <a:gd name="connsiteY5" fmla="*/ 1536176 h 4090355"/>
                    <a:gd name="connsiteX6" fmla="*/ 5311927 w 5311927"/>
                    <a:gd name="connsiteY6" fmla="*/ 2833347 h 4090355"/>
                    <a:gd name="connsiteX7" fmla="*/ 5147398 w 5311927"/>
                    <a:gd name="connsiteY7" fmla="*/ 3471298 h 4090355"/>
                    <a:gd name="connsiteX8" fmla="*/ 3787168 w 5311927"/>
                    <a:gd name="connsiteY8" fmla="*/ 3917865 h 4090355"/>
                    <a:gd name="connsiteX9" fmla="*/ 2287978 w 5311927"/>
                    <a:gd name="connsiteY9" fmla="*/ 4056088 h 4090355"/>
                    <a:gd name="connsiteX10" fmla="*/ 1182190 w 5311927"/>
                    <a:gd name="connsiteY10" fmla="*/ 4077353 h 4090355"/>
                    <a:gd name="connsiteX11" fmla="*/ 55138 w 5311927"/>
                    <a:gd name="connsiteY11" fmla="*/ 3885968 h 4090355"/>
                    <a:gd name="connsiteX12" fmla="*/ 172097 w 5311927"/>
                    <a:gd name="connsiteY12" fmla="*/ 2801447 h 4090355"/>
                    <a:gd name="connsiteX13" fmla="*/ 118934 w 5311927"/>
                    <a:gd name="connsiteY13" fmla="*/ 1483010 h 4090355"/>
                    <a:gd name="connsiteX14" fmla="*/ 44507 w 5311927"/>
                    <a:gd name="connsiteY14" fmla="*/ 281531 h 4090355"/>
                    <a:gd name="connsiteX0" fmla="*/ 44507 w 5242853"/>
                    <a:gd name="connsiteY0" fmla="*/ 281531 h 4090355"/>
                    <a:gd name="connsiteX1" fmla="*/ 1118394 w 5242853"/>
                    <a:gd name="connsiteY1" fmla="*/ 47614 h 4090355"/>
                    <a:gd name="connsiteX2" fmla="*/ 2287976 w 5242853"/>
                    <a:gd name="connsiteY2" fmla="*/ 5084 h 4090355"/>
                    <a:gd name="connsiteX3" fmla="*/ 3755269 w 5242853"/>
                    <a:gd name="connsiteY3" fmla="*/ 122043 h 4090355"/>
                    <a:gd name="connsiteX4" fmla="*/ 5158241 w 5242853"/>
                    <a:gd name="connsiteY4" fmla="*/ 717466 h 4090355"/>
                    <a:gd name="connsiteX5" fmla="*/ 5238240 w 5242853"/>
                    <a:gd name="connsiteY5" fmla="*/ 1536176 h 4090355"/>
                    <a:gd name="connsiteX6" fmla="*/ 5227709 w 5242853"/>
                    <a:gd name="connsiteY6" fmla="*/ 2610063 h 4090355"/>
                    <a:gd name="connsiteX7" fmla="*/ 5147398 w 5242853"/>
                    <a:gd name="connsiteY7" fmla="*/ 3471298 h 4090355"/>
                    <a:gd name="connsiteX8" fmla="*/ 3787168 w 5242853"/>
                    <a:gd name="connsiteY8" fmla="*/ 3917865 h 4090355"/>
                    <a:gd name="connsiteX9" fmla="*/ 2287978 w 5242853"/>
                    <a:gd name="connsiteY9" fmla="*/ 4056088 h 4090355"/>
                    <a:gd name="connsiteX10" fmla="*/ 1182190 w 5242853"/>
                    <a:gd name="connsiteY10" fmla="*/ 4077353 h 4090355"/>
                    <a:gd name="connsiteX11" fmla="*/ 55138 w 5242853"/>
                    <a:gd name="connsiteY11" fmla="*/ 3885968 h 4090355"/>
                    <a:gd name="connsiteX12" fmla="*/ 172097 w 5242853"/>
                    <a:gd name="connsiteY12" fmla="*/ 2801447 h 4090355"/>
                    <a:gd name="connsiteX13" fmla="*/ 118934 w 5242853"/>
                    <a:gd name="connsiteY13" fmla="*/ 1483010 h 4090355"/>
                    <a:gd name="connsiteX14" fmla="*/ 44507 w 5242853"/>
                    <a:gd name="connsiteY14" fmla="*/ 281531 h 4090355"/>
                    <a:gd name="connsiteX0" fmla="*/ 44507 w 5242853"/>
                    <a:gd name="connsiteY0" fmla="*/ 281531 h 4090355"/>
                    <a:gd name="connsiteX1" fmla="*/ 1118394 w 5242853"/>
                    <a:gd name="connsiteY1" fmla="*/ 47614 h 4090355"/>
                    <a:gd name="connsiteX2" fmla="*/ 2287976 w 5242853"/>
                    <a:gd name="connsiteY2" fmla="*/ 5084 h 4090355"/>
                    <a:gd name="connsiteX3" fmla="*/ 3755269 w 5242853"/>
                    <a:gd name="connsiteY3" fmla="*/ 122043 h 4090355"/>
                    <a:gd name="connsiteX4" fmla="*/ 5158241 w 5242853"/>
                    <a:gd name="connsiteY4" fmla="*/ 717466 h 4090355"/>
                    <a:gd name="connsiteX5" fmla="*/ 5238240 w 5242853"/>
                    <a:gd name="connsiteY5" fmla="*/ 1536176 h 4090355"/>
                    <a:gd name="connsiteX6" fmla="*/ 5227709 w 5242853"/>
                    <a:gd name="connsiteY6" fmla="*/ 2610063 h 4090355"/>
                    <a:gd name="connsiteX7" fmla="*/ 5147398 w 5242853"/>
                    <a:gd name="connsiteY7" fmla="*/ 3471298 h 4090355"/>
                    <a:gd name="connsiteX8" fmla="*/ 3787168 w 5242853"/>
                    <a:gd name="connsiteY8" fmla="*/ 3917865 h 4090355"/>
                    <a:gd name="connsiteX9" fmla="*/ 2287978 w 5242853"/>
                    <a:gd name="connsiteY9" fmla="*/ 4056088 h 4090355"/>
                    <a:gd name="connsiteX10" fmla="*/ 1182190 w 5242853"/>
                    <a:gd name="connsiteY10" fmla="*/ 4077353 h 4090355"/>
                    <a:gd name="connsiteX11" fmla="*/ 55138 w 5242853"/>
                    <a:gd name="connsiteY11" fmla="*/ 3885968 h 4090355"/>
                    <a:gd name="connsiteX12" fmla="*/ 172097 w 5242853"/>
                    <a:gd name="connsiteY12" fmla="*/ 2801447 h 4090355"/>
                    <a:gd name="connsiteX13" fmla="*/ 118934 w 5242853"/>
                    <a:gd name="connsiteY13" fmla="*/ 1483010 h 4090355"/>
                    <a:gd name="connsiteX14" fmla="*/ 44507 w 5242853"/>
                    <a:gd name="connsiteY14" fmla="*/ 281531 h 4090355"/>
                    <a:gd name="connsiteX0" fmla="*/ 44507 w 5242853"/>
                    <a:gd name="connsiteY0" fmla="*/ 281531 h 4090355"/>
                    <a:gd name="connsiteX1" fmla="*/ 1118394 w 5242853"/>
                    <a:gd name="connsiteY1" fmla="*/ 47614 h 4090355"/>
                    <a:gd name="connsiteX2" fmla="*/ 2287976 w 5242853"/>
                    <a:gd name="connsiteY2" fmla="*/ 5084 h 4090355"/>
                    <a:gd name="connsiteX3" fmla="*/ 3755269 w 5242853"/>
                    <a:gd name="connsiteY3" fmla="*/ 122043 h 4090355"/>
                    <a:gd name="connsiteX4" fmla="*/ 5158241 w 5242853"/>
                    <a:gd name="connsiteY4" fmla="*/ 717466 h 4090355"/>
                    <a:gd name="connsiteX5" fmla="*/ 5238240 w 5242853"/>
                    <a:gd name="connsiteY5" fmla="*/ 1536176 h 4090355"/>
                    <a:gd name="connsiteX6" fmla="*/ 5227709 w 5242853"/>
                    <a:gd name="connsiteY6" fmla="*/ 2610063 h 4090355"/>
                    <a:gd name="connsiteX7" fmla="*/ 5147398 w 5242853"/>
                    <a:gd name="connsiteY7" fmla="*/ 3471298 h 4090355"/>
                    <a:gd name="connsiteX8" fmla="*/ 3787168 w 5242853"/>
                    <a:gd name="connsiteY8" fmla="*/ 3917865 h 4090355"/>
                    <a:gd name="connsiteX9" fmla="*/ 2287978 w 5242853"/>
                    <a:gd name="connsiteY9" fmla="*/ 4056088 h 4090355"/>
                    <a:gd name="connsiteX10" fmla="*/ 1182190 w 5242853"/>
                    <a:gd name="connsiteY10" fmla="*/ 4077353 h 4090355"/>
                    <a:gd name="connsiteX11" fmla="*/ 55138 w 5242853"/>
                    <a:gd name="connsiteY11" fmla="*/ 3885968 h 4090355"/>
                    <a:gd name="connsiteX12" fmla="*/ 172097 w 5242853"/>
                    <a:gd name="connsiteY12" fmla="*/ 2801447 h 4090355"/>
                    <a:gd name="connsiteX13" fmla="*/ 118934 w 5242853"/>
                    <a:gd name="connsiteY13" fmla="*/ 1483010 h 4090355"/>
                    <a:gd name="connsiteX14" fmla="*/ 44507 w 5242853"/>
                    <a:gd name="connsiteY14" fmla="*/ 281531 h 4090355"/>
                    <a:gd name="connsiteX0" fmla="*/ 44507 w 5311931"/>
                    <a:gd name="connsiteY0" fmla="*/ 281531 h 4090355"/>
                    <a:gd name="connsiteX1" fmla="*/ 1118394 w 5311931"/>
                    <a:gd name="connsiteY1" fmla="*/ 47614 h 4090355"/>
                    <a:gd name="connsiteX2" fmla="*/ 2287976 w 5311931"/>
                    <a:gd name="connsiteY2" fmla="*/ 5084 h 4090355"/>
                    <a:gd name="connsiteX3" fmla="*/ 3755269 w 5311931"/>
                    <a:gd name="connsiteY3" fmla="*/ 122043 h 4090355"/>
                    <a:gd name="connsiteX4" fmla="*/ 5158241 w 5311931"/>
                    <a:gd name="connsiteY4" fmla="*/ 717466 h 4090355"/>
                    <a:gd name="connsiteX5" fmla="*/ 5311931 w 5311931"/>
                    <a:gd name="connsiteY5" fmla="*/ 1536176 h 4090355"/>
                    <a:gd name="connsiteX6" fmla="*/ 5227709 w 5311931"/>
                    <a:gd name="connsiteY6" fmla="*/ 2610063 h 4090355"/>
                    <a:gd name="connsiteX7" fmla="*/ 5147398 w 5311931"/>
                    <a:gd name="connsiteY7" fmla="*/ 3471298 h 4090355"/>
                    <a:gd name="connsiteX8" fmla="*/ 3787168 w 5311931"/>
                    <a:gd name="connsiteY8" fmla="*/ 3917865 h 4090355"/>
                    <a:gd name="connsiteX9" fmla="*/ 2287978 w 5311931"/>
                    <a:gd name="connsiteY9" fmla="*/ 4056088 h 4090355"/>
                    <a:gd name="connsiteX10" fmla="*/ 1182190 w 5311931"/>
                    <a:gd name="connsiteY10" fmla="*/ 4077353 h 4090355"/>
                    <a:gd name="connsiteX11" fmla="*/ 55138 w 5311931"/>
                    <a:gd name="connsiteY11" fmla="*/ 3885968 h 4090355"/>
                    <a:gd name="connsiteX12" fmla="*/ 172097 w 5311931"/>
                    <a:gd name="connsiteY12" fmla="*/ 2801447 h 4090355"/>
                    <a:gd name="connsiteX13" fmla="*/ 118934 w 5311931"/>
                    <a:gd name="connsiteY13" fmla="*/ 1483010 h 4090355"/>
                    <a:gd name="connsiteX14" fmla="*/ 44507 w 5311931"/>
                    <a:gd name="connsiteY14" fmla="*/ 281531 h 4090355"/>
                    <a:gd name="connsiteX0" fmla="*/ 44507 w 5314210"/>
                    <a:gd name="connsiteY0" fmla="*/ 281531 h 4090355"/>
                    <a:gd name="connsiteX1" fmla="*/ 1118394 w 5314210"/>
                    <a:gd name="connsiteY1" fmla="*/ 47614 h 4090355"/>
                    <a:gd name="connsiteX2" fmla="*/ 2287976 w 5314210"/>
                    <a:gd name="connsiteY2" fmla="*/ 5084 h 4090355"/>
                    <a:gd name="connsiteX3" fmla="*/ 3755269 w 5314210"/>
                    <a:gd name="connsiteY3" fmla="*/ 122043 h 4090355"/>
                    <a:gd name="connsiteX4" fmla="*/ 5158241 w 5314210"/>
                    <a:gd name="connsiteY4" fmla="*/ 717466 h 4090355"/>
                    <a:gd name="connsiteX5" fmla="*/ 5311931 w 5314210"/>
                    <a:gd name="connsiteY5" fmla="*/ 1536176 h 4090355"/>
                    <a:gd name="connsiteX6" fmla="*/ 5248767 w 5314210"/>
                    <a:gd name="connsiteY6" fmla="*/ 2067802 h 4090355"/>
                    <a:gd name="connsiteX7" fmla="*/ 5227709 w 5314210"/>
                    <a:gd name="connsiteY7" fmla="*/ 2610063 h 4090355"/>
                    <a:gd name="connsiteX8" fmla="*/ 5147398 w 5314210"/>
                    <a:gd name="connsiteY8" fmla="*/ 3471298 h 4090355"/>
                    <a:gd name="connsiteX9" fmla="*/ 3787168 w 5314210"/>
                    <a:gd name="connsiteY9" fmla="*/ 3917865 h 4090355"/>
                    <a:gd name="connsiteX10" fmla="*/ 2287978 w 5314210"/>
                    <a:gd name="connsiteY10" fmla="*/ 4056088 h 4090355"/>
                    <a:gd name="connsiteX11" fmla="*/ 1182190 w 5314210"/>
                    <a:gd name="connsiteY11" fmla="*/ 4077353 h 4090355"/>
                    <a:gd name="connsiteX12" fmla="*/ 55138 w 5314210"/>
                    <a:gd name="connsiteY12" fmla="*/ 3885968 h 4090355"/>
                    <a:gd name="connsiteX13" fmla="*/ 172097 w 5314210"/>
                    <a:gd name="connsiteY13" fmla="*/ 2801447 h 4090355"/>
                    <a:gd name="connsiteX14" fmla="*/ 118934 w 5314210"/>
                    <a:gd name="connsiteY14" fmla="*/ 1483010 h 4090355"/>
                    <a:gd name="connsiteX15" fmla="*/ 44507 w 5314210"/>
                    <a:gd name="connsiteY15" fmla="*/ 281531 h 4090355"/>
                    <a:gd name="connsiteX0" fmla="*/ 44507 w 5322856"/>
                    <a:gd name="connsiteY0" fmla="*/ 281531 h 4090355"/>
                    <a:gd name="connsiteX1" fmla="*/ 1118394 w 5322856"/>
                    <a:gd name="connsiteY1" fmla="*/ 47614 h 4090355"/>
                    <a:gd name="connsiteX2" fmla="*/ 2287976 w 5322856"/>
                    <a:gd name="connsiteY2" fmla="*/ 5084 h 4090355"/>
                    <a:gd name="connsiteX3" fmla="*/ 3755269 w 5322856"/>
                    <a:gd name="connsiteY3" fmla="*/ 122043 h 4090355"/>
                    <a:gd name="connsiteX4" fmla="*/ 5158241 w 5322856"/>
                    <a:gd name="connsiteY4" fmla="*/ 717466 h 4090355"/>
                    <a:gd name="connsiteX5" fmla="*/ 5311931 w 5322856"/>
                    <a:gd name="connsiteY5" fmla="*/ 1536176 h 4090355"/>
                    <a:gd name="connsiteX6" fmla="*/ 5311931 w 5322856"/>
                    <a:gd name="connsiteY6" fmla="*/ 2099700 h 4090355"/>
                    <a:gd name="connsiteX7" fmla="*/ 5227709 w 5322856"/>
                    <a:gd name="connsiteY7" fmla="*/ 2610063 h 4090355"/>
                    <a:gd name="connsiteX8" fmla="*/ 5147398 w 5322856"/>
                    <a:gd name="connsiteY8" fmla="*/ 3471298 h 4090355"/>
                    <a:gd name="connsiteX9" fmla="*/ 3787168 w 5322856"/>
                    <a:gd name="connsiteY9" fmla="*/ 3917865 h 4090355"/>
                    <a:gd name="connsiteX10" fmla="*/ 2287978 w 5322856"/>
                    <a:gd name="connsiteY10" fmla="*/ 4056088 h 4090355"/>
                    <a:gd name="connsiteX11" fmla="*/ 1182190 w 5322856"/>
                    <a:gd name="connsiteY11" fmla="*/ 4077353 h 4090355"/>
                    <a:gd name="connsiteX12" fmla="*/ 55138 w 5322856"/>
                    <a:gd name="connsiteY12" fmla="*/ 3885968 h 4090355"/>
                    <a:gd name="connsiteX13" fmla="*/ 172097 w 5322856"/>
                    <a:gd name="connsiteY13" fmla="*/ 2801447 h 4090355"/>
                    <a:gd name="connsiteX14" fmla="*/ 118934 w 5322856"/>
                    <a:gd name="connsiteY14" fmla="*/ 1483010 h 4090355"/>
                    <a:gd name="connsiteX15" fmla="*/ 44507 w 5322856"/>
                    <a:gd name="connsiteY15" fmla="*/ 281531 h 4090355"/>
                    <a:gd name="connsiteX0" fmla="*/ 44507 w 5329554"/>
                    <a:gd name="connsiteY0" fmla="*/ 281531 h 4090355"/>
                    <a:gd name="connsiteX1" fmla="*/ 1118394 w 5329554"/>
                    <a:gd name="connsiteY1" fmla="*/ 47614 h 4090355"/>
                    <a:gd name="connsiteX2" fmla="*/ 2287976 w 5329554"/>
                    <a:gd name="connsiteY2" fmla="*/ 5084 h 4090355"/>
                    <a:gd name="connsiteX3" fmla="*/ 3755269 w 5329554"/>
                    <a:gd name="connsiteY3" fmla="*/ 122043 h 4090355"/>
                    <a:gd name="connsiteX4" fmla="*/ 5158241 w 5329554"/>
                    <a:gd name="connsiteY4" fmla="*/ 717466 h 4090355"/>
                    <a:gd name="connsiteX5" fmla="*/ 5322459 w 5329554"/>
                    <a:gd name="connsiteY5" fmla="*/ 1483013 h 4090355"/>
                    <a:gd name="connsiteX6" fmla="*/ 5311931 w 5329554"/>
                    <a:gd name="connsiteY6" fmla="*/ 2099700 h 4090355"/>
                    <a:gd name="connsiteX7" fmla="*/ 5227709 w 5329554"/>
                    <a:gd name="connsiteY7" fmla="*/ 2610063 h 4090355"/>
                    <a:gd name="connsiteX8" fmla="*/ 5147398 w 5329554"/>
                    <a:gd name="connsiteY8" fmla="*/ 3471298 h 4090355"/>
                    <a:gd name="connsiteX9" fmla="*/ 3787168 w 5329554"/>
                    <a:gd name="connsiteY9" fmla="*/ 3917865 h 4090355"/>
                    <a:gd name="connsiteX10" fmla="*/ 2287978 w 5329554"/>
                    <a:gd name="connsiteY10" fmla="*/ 4056088 h 4090355"/>
                    <a:gd name="connsiteX11" fmla="*/ 1182190 w 5329554"/>
                    <a:gd name="connsiteY11" fmla="*/ 4077353 h 4090355"/>
                    <a:gd name="connsiteX12" fmla="*/ 55138 w 5329554"/>
                    <a:gd name="connsiteY12" fmla="*/ 3885968 h 4090355"/>
                    <a:gd name="connsiteX13" fmla="*/ 172097 w 5329554"/>
                    <a:gd name="connsiteY13" fmla="*/ 2801447 h 4090355"/>
                    <a:gd name="connsiteX14" fmla="*/ 118934 w 5329554"/>
                    <a:gd name="connsiteY14" fmla="*/ 1483010 h 4090355"/>
                    <a:gd name="connsiteX15" fmla="*/ 44507 w 5329554"/>
                    <a:gd name="connsiteY15" fmla="*/ 281531 h 4090355"/>
                    <a:gd name="connsiteX0" fmla="*/ 44507 w 5367447"/>
                    <a:gd name="connsiteY0" fmla="*/ 281531 h 4090355"/>
                    <a:gd name="connsiteX1" fmla="*/ 1118394 w 5367447"/>
                    <a:gd name="connsiteY1" fmla="*/ 47614 h 4090355"/>
                    <a:gd name="connsiteX2" fmla="*/ 2287976 w 5367447"/>
                    <a:gd name="connsiteY2" fmla="*/ 5084 h 4090355"/>
                    <a:gd name="connsiteX3" fmla="*/ 3755269 w 5367447"/>
                    <a:gd name="connsiteY3" fmla="*/ 122043 h 4090355"/>
                    <a:gd name="connsiteX4" fmla="*/ 5158241 w 5367447"/>
                    <a:gd name="connsiteY4" fmla="*/ 717466 h 4090355"/>
                    <a:gd name="connsiteX5" fmla="*/ 5322459 w 5367447"/>
                    <a:gd name="connsiteY5" fmla="*/ 1483013 h 4090355"/>
                    <a:gd name="connsiteX6" fmla="*/ 5364568 w 5367447"/>
                    <a:gd name="connsiteY6" fmla="*/ 2142230 h 4090355"/>
                    <a:gd name="connsiteX7" fmla="*/ 5227709 w 5367447"/>
                    <a:gd name="connsiteY7" fmla="*/ 2610063 h 4090355"/>
                    <a:gd name="connsiteX8" fmla="*/ 5147398 w 5367447"/>
                    <a:gd name="connsiteY8" fmla="*/ 3471298 h 4090355"/>
                    <a:gd name="connsiteX9" fmla="*/ 3787168 w 5367447"/>
                    <a:gd name="connsiteY9" fmla="*/ 3917865 h 4090355"/>
                    <a:gd name="connsiteX10" fmla="*/ 2287978 w 5367447"/>
                    <a:gd name="connsiteY10" fmla="*/ 4056088 h 4090355"/>
                    <a:gd name="connsiteX11" fmla="*/ 1182190 w 5367447"/>
                    <a:gd name="connsiteY11" fmla="*/ 4077353 h 4090355"/>
                    <a:gd name="connsiteX12" fmla="*/ 55138 w 5367447"/>
                    <a:gd name="connsiteY12" fmla="*/ 3885968 h 4090355"/>
                    <a:gd name="connsiteX13" fmla="*/ 172097 w 5367447"/>
                    <a:gd name="connsiteY13" fmla="*/ 2801447 h 4090355"/>
                    <a:gd name="connsiteX14" fmla="*/ 118934 w 5367447"/>
                    <a:gd name="connsiteY14" fmla="*/ 1483010 h 4090355"/>
                    <a:gd name="connsiteX15" fmla="*/ 44507 w 5367447"/>
                    <a:gd name="connsiteY15" fmla="*/ 281531 h 4090355"/>
                    <a:gd name="connsiteX0" fmla="*/ 44507 w 5367447"/>
                    <a:gd name="connsiteY0" fmla="*/ 281531 h 4090355"/>
                    <a:gd name="connsiteX1" fmla="*/ 1118394 w 5367447"/>
                    <a:gd name="connsiteY1" fmla="*/ 47614 h 4090355"/>
                    <a:gd name="connsiteX2" fmla="*/ 2287976 w 5367447"/>
                    <a:gd name="connsiteY2" fmla="*/ 5084 h 4090355"/>
                    <a:gd name="connsiteX3" fmla="*/ 3755269 w 5367447"/>
                    <a:gd name="connsiteY3" fmla="*/ 122043 h 4090355"/>
                    <a:gd name="connsiteX4" fmla="*/ 5158241 w 5367447"/>
                    <a:gd name="connsiteY4" fmla="*/ 717466 h 4090355"/>
                    <a:gd name="connsiteX5" fmla="*/ 5322459 w 5367447"/>
                    <a:gd name="connsiteY5" fmla="*/ 1483013 h 4090355"/>
                    <a:gd name="connsiteX6" fmla="*/ 5364568 w 5367447"/>
                    <a:gd name="connsiteY6" fmla="*/ 2142230 h 4090355"/>
                    <a:gd name="connsiteX7" fmla="*/ 5343509 w 5367447"/>
                    <a:gd name="connsiteY7" fmla="*/ 2748286 h 4090355"/>
                    <a:gd name="connsiteX8" fmla="*/ 5147398 w 5367447"/>
                    <a:gd name="connsiteY8" fmla="*/ 3471298 h 4090355"/>
                    <a:gd name="connsiteX9" fmla="*/ 3787168 w 5367447"/>
                    <a:gd name="connsiteY9" fmla="*/ 3917865 h 4090355"/>
                    <a:gd name="connsiteX10" fmla="*/ 2287978 w 5367447"/>
                    <a:gd name="connsiteY10" fmla="*/ 4056088 h 4090355"/>
                    <a:gd name="connsiteX11" fmla="*/ 1182190 w 5367447"/>
                    <a:gd name="connsiteY11" fmla="*/ 4077353 h 4090355"/>
                    <a:gd name="connsiteX12" fmla="*/ 55138 w 5367447"/>
                    <a:gd name="connsiteY12" fmla="*/ 3885968 h 4090355"/>
                    <a:gd name="connsiteX13" fmla="*/ 172097 w 5367447"/>
                    <a:gd name="connsiteY13" fmla="*/ 2801447 h 4090355"/>
                    <a:gd name="connsiteX14" fmla="*/ 118934 w 5367447"/>
                    <a:gd name="connsiteY14" fmla="*/ 1483010 h 4090355"/>
                    <a:gd name="connsiteX15" fmla="*/ 44507 w 5367447"/>
                    <a:gd name="connsiteY15" fmla="*/ 281531 h 4090355"/>
                    <a:gd name="connsiteX0" fmla="*/ 44507 w 5367447"/>
                    <a:gd name="connsiteY0" fmla="*/ 281531 h 4090355"/>
                    <a:gd name="connsiteX1" fmla="*/ 1118394 w 5367447"/>
                    <a:gd name="connsiteY1" fmla="*/ 47614 h 4090355"/>
                    <a:gd name="connsiteX2" fmla="*/ 2287976 w 5367447"/>
                    <a:gd name="connsiteY2" fmla="*/ 5084 h 4090355"/>
                    <a:gd name="connsiteX3" fmla="*/ 3755269 w 5367447"/>
                    <a:gd name="connsiteY3" fmla="*/ 122043 h 4090355"/>
                    <a:gd name="connsiteX4" fmla="*/ 5158241 w 5367447"/>
                    <a:gd name="connsiteY4" fmla="*/ 717466 h 4090355"/>
                    <a:gd name="connsiteX5" fmla="*/ 5322459 w 5367447"/>
                    <a:gd name="connsiteY5" fmla="*/ 1483013 h 4090355"/>
                    <a:gd name="connsiteX6" fmla="*/ 5364568 w 5367447"/>
                    <a:gd name="connsiteY6" fmla="*/ 2142230 h 4090355"/>
                    <a:gd name="connsiteX7" fmla="*/ 5343509 w 5367447"/>
                    <a:gd name="connsiteY7" fmla="*/ 2748286 h 4090355"/>
                    <a:gd name="connsiteX8" fmla="*/ 5147398 w 5367447"/>
                    <a:gd name="connsiteY8" fmla="*/ 3471298 h 4090355"/>
                    <a:gd name="connsiteX9" fmla="*/ 3787168 w 5367447"/>
                    <a:gd name="connsiteY9" fmla="*/ 3917865 h 4090355"/>
                    <a:gd name="connsiteX10" fmla="*/ 2287978 w 5367447"/>
                    <a:gd name="connsiteY10" fmla="*/ 4056088 h 4090355"/>
                    <a:gd name="connsiteX11" fmla="*/ 1182190 w 5367447"/>
                    <a:gd name="connsiteY11" fmla="*/ 4077353 h 4090355"/>
                    <a:gd name="connsiteX12" fmla="*/ 55138 w 5367447"/>
                    <a:gd name="connsiteY12" fmla="*/ 3885968 h 4090355"/>
                    <a:gd name="connsiteX13" fmla="*/ 172097 w 5367447"/>
                    <a:gd name="connsiteY13" fmla="*/ 2801447 h 4090355"/>
                    <a:gd name="connsiteX14" fmla="*/ 118934 w 5367447"/>
                    <a:gd name="connsiteY14" fmla="*/ 1483010 h 4090355"/>
                    <a:gd name="connsiteX15" fmla="*/ 44507 w 5367447"/>
                    <a:gd name="connsiteY15" fmla="*/ 281531 h 4090355"/>
                    <a:gd name="connsiteX0" fmla="*/ 44507 w 5367447"/>
                    <a:gd name="connsiteY0" fmla="*/ 281531 h 4090355"/>
                    <a:gd name="connsiteX1" fmla="*/ 1118394 w 5367447"/>
                    <a:gd name="connsiteY1" fmla="*/ 47614 h 4090355"/>
                    <a:gd name="connsiteX2" fmla="*/ 2287976 w 5367447"/>
                    <a:gd name="connsiteY2" fmla="*/ 5084 h 4090355"/>
                    <a:gd name="connsiteX3" fmla="*/ 3755269 w 5367447"/>
                    <a:gd name="connsiteY3" fmla="*/ 122043 h 4090355"/>
                    <a:gd name="connsiteX4" fmla="*/ 5158241 w 5367447"/>
                    <a:gd name="connsiteY4" fmla="*/ 717466 h 4090355"/>
                    <a:gd name="connsiteX5" fmla="*/ 5322459 w 5367447"/>
                    <a:gd name="connsiteY5" fmla="*/ 1408586 h 4090355"/>
                    <a:gd name="connsiteX6" fmla="*/ 5364568 w 5367447"/>
                    <a:gd name="connsiteY6" fmla="*/ 2142230 h 4090355"/>
                    <a:gd name="connsiteX7" fmla="*/ 5343509 w 5367447"/>
                    <a:gd name="connsiteY7" fmla="*/ 2748286 h 4090355"/>
                    <a:gd name="connsiteX8" fmla="*/ 5147398 w 5367447"/>
                    <a:gd name="connsiteY8" fmla="*/ 3471298 h 4090355"/>
                    <a:gd name="connsiteX9" fmla="*/ 3787168 w 5367447"/>
                    <a:gd name="connsiteY9" fmla="*/ 3917865 h 4090355"/>
                    <a:gd name="connsiteX10" fmla="*/ 2287978 w 5367447"/>
                    <a:gd name="connsiteY10" fmla="*/ 4056088 h 4090355"/>
                    <a:gd name="connsiteX11" fmla="*/ 1182190 w 5367447"/>
                    <a:gd name="connsiteY11" fmla="*/ 4077353 h 4090355"/>
                    <a:gd name="connsiteX12" fmla="*/ 55138 w 5367447"/>
                    <a:gd name="connsiteY12" fmla="*/ 3885968 h 4090355"/>
                    <a:gd name="connsiteX13" fmla="*/ 172097 w 5367447"/>
                    <a:gd name="connsiteY13" fmla="*/ 2801447 h 4090355"/>
                    <a:gd name="connsiteX14" fmla="*/ 118934 w 5367447"/>
                    <a:gd name="connsiteY14" fmla="*/ 1483010 h 4090355"/>
                    <a:gd name="connsiteX15" fmla="*/ 44507 w 5367447"/>
                    <a:gd name="connsiteY15" fmla="*/ 281531 h 4090355"/>
                    <a:gd name="connsiteX0" fmla="*/ 44507 w 5367447"/>
                    <a:gd name="connsiteY0" fmla="*/ 281531 h 4090355"/>
                    <a:gd name="connsiteX1" fmla="*/ 1118394 w 5367447"/>
                    <a:gd name="connsiteY1" fmla="*/ 47614 h 4090355"/>
                    <a:gd name="connsiteX2" fmla="*/ 2287976 w 5367447"/>
                    <a:gd name="connsiteY2" fmla="*/ 5084 h 4090355"/>
                    <a:gd name="connsiteX3" fmla="*/ 3755269 w 5367447"/>
                    <a:gd name="connsiteY3" fmla="*/ 122043 h 4090355"/>
                    <a:gd name="connsiteX4" fmla="*/ 5158241 w 5367447"/>
                    <a:gd name="connsiteY4" fmla="*/ 717466 h 4090355"/>
                    <a:gd name="connsiteX5" fmla="*/ 5322459 w 5367447"/>
                    <a:gd name="connsiteY5" fmla="*/ 1408586 h 4090355"/>
                    <a:gd name="connsiteX6" fmla="*/ 5364568 w 5367447"/>
                    <a:gd name="connsiteY6" fmla="*/ 2142230 h 4090355"/>
                    <a:gd name="connsiteX7" fmla="*/ 5343509 w 5367447"/>
                    <a:gd name="connsiteY7" fmla="*/ 2748286 h 4090355"/>
                    <a:gd name="connsiteX8" fmla="*/ 5147398 w 5367447"/>
                    <a:gd name="connsiteY8" fmla="*/ 3471298 h 4090355"/>
                    <a:gd name="connsiteX9" fmla="*/ 3787168 w 5367447"/>
                    <a:gd name="connsiteY9" fmla="*/ 3917865 h 4090355"/>
                    <a:gd name="connsiteX10" fmla="*/ 2287978 w 5367447"/>
                    <a:gd name="connsiteY10" fmla="*/ 4056088 h 4090355"/>
                    <a:gd name="connsiteX11" fmla="*/ 1182190 w 5367447"/>
                    <a:gd name="connsiteY11" fmla="*/ 4077353 h 4090355"/>
                    <a:gd name="connsiteX12" fmla="*/ 55138 w 5367447"/>
                    <a:gd name="connsiteY12" fmla="*/ 3885968 h 4090355"/>
                    <a:gd name="connsiteX13" fmla="*/ 172097 w 5367447"/>
                    <a:gd name="connsiteY13" fmla="*/ 2801447 h 4090355"/>
                    <a:gd name="connsiteX14" fmla="*/ 118934 w 5367447"/>
                    <a:gd name="connsiteY14" fmla="*/ 1483010 h 4090355"/>
                    <a:gd name="connsiteX15" fmla="*/ 44507 w 5367447"/>
                    <a:gd name="connsiteY15" fmla="*/ 281531 h 4090355"/>
                    <a:gd name="connsiteX0" fmla="*/ 44507 w 5367447"/>
                    <a:gd name="connsiteY0" fmla="*/ 281531 h 4090355"/>
                    <a:gd name="connsiteX1" fmla="*/ 1118394 w 5367447"/>
                    <a:gd name="connsiteY1" fmla="*/ 47614 h 4090355"/>
                    <a:gd name="connsiteX2" fmla="*/ 2287976 w 5367447"/>
                    <a:gd name="connsiteY2" fmla="*/ 5084 h 4090355"/>
                    <a:gd name="connsiteX3" fmla="*/ 3755269 w 5367447"/>
                    <a:gd name="connsiteY3" fmla="*/ 122043 h 4090355"/>
                    <a:gd name="connsiteX4" fmla="*/ 5158241 w 5367447"/>
                    <a:gd name="connsiteY4" fmla="*/ 717466 h 4090355"/>
                    <a:gd name="connsiteX5" fmla="*/ 5322459 w 5367447"/>
                    <a:gd name="connsiteY5" fmla="*/ 1323525 h 4090355"/>
                    <a:gd name="connsiteX6" fmla="*/ 5364568 w 5367447"/>
                    <a:gd name="connsiteY6" fmla="*/ 2142230 h 4090355"/>
                    <a:gd name="connsiteX7" fmla="*/ 5343509 w 5367447"/>
                    <a:gd name="connsiteY7" fmla="*/ 2748286 h 4090355"/>
                    <a:gd name="connsiteX8" fmla="*/ 5147398 w 5367447"/>
                    <a:gd name="connsiteY8" fmla="*/ 3471298 h 4090355"/>
                    <a:gd name="connsiteX9" fmla="*/ 3787168 w 5367447"/>
                    <a:gd name="connsiteY9" fmla="*/ 3917865 h 4090355"/>
                    <a:gd name="connsiteX10" fmla="*/ 2287978 w 5367447"/>
                    <a:gd name="connsiteY10" fmla="*/ 4056088 h 4090355"/>
                    <a:gd name="connsiteX11" fmla="*/ 1182190 w 5367447"/>
                    <a:gd name="connsiteY11" fmla="*/ 4077353 h 4090355"/>
                    <a:gd name="connsiteX12" fmla="*/ 55138 w 5367447"/>
                    <a:gd name="connsiteY12" fmla="*/ 3885968 h 4090355"/>
                    <a:gd name="connsiteX13" fmla="*/ 172097 w 5367447"/>
                    <a:gd name="connsiteY13" fmla="*/ 2801447 h 4090355"/>
                    <a:gd name="connsiteX14" fmla="*/ 118934 w 5367447"/>
                    <a:gd name="connsiteY14" fmla="*/ 1483010 h 4090355"/>
                    <a:gd name="connsiteX15" fmla="*/ 44507 w 5367447"/>
                    <a:gd name="connsiteY15" fmla="*/ 281531 h 4090355"/>
                    <a:gd name="connsiteX0" fmla="*/ 44507 w 5367447"/>
                    <a:gd name="connsiteY0" fmla="*/ 281531 h 4090355"/>
                    <a:gd name="connsiteX1" fmla="*/ 1118394 w 5367447"/>
                    <a:gd name="connsiteY1" fmla="*/ 47614 h 4090355"/>
                    <a:gd name="connsiteX2" fmla="*/ 2287976 w 5367447"/>
                    <a:gd name="connsiteY2" fmla="*/ 5084 h 4090355"/>
                    <a:gd name="connsiteX3" fmla="*/ 3755269 w 5367447"/>
                    <a:gd name="connsiteY3" fmla="*/ 122043 h 4090355"/>
                    <a:gd name="connsiteX4" fmla="*/ 5158241 w 5367447"/>
                    <a:gd name="connsiteY4" fmla="*/ 717466 h 4090355"/>
                    <a:gd name="connsiteX5" fmla="*/ 5322459 w 5367447"/>
                    <a:gd name="connsiteY5" fmla="*/ 1323525 h 4090355"/>
                    <a:gd name="connsiteX6" fmla="*/ 5364568 w 5367447"/>
                    <a:gd name="connsiteY6" fmla="*/ 2142230 h 4090355"/>
                    <a:gd name="connsiteX7" fmla="*/ 5343509 w 5367447"/>
                    <a:gd name="connsiteY7" fmla="*/ 2748286 h 4090355"/>
                    <a:gd name="connsiteX8" fmla="*/ 5147398 w 5367447"/>
                    <a:gd name="connsiteY8" fmla="*/ 3471298 h 4090355"/>
                    <a:gd name="connsiteX9" fmla="*/ 3787168 w 5367447"/>
                    <a:gd name="connsiteY9" fmla="*/ 3917865 h 4090355"/>
                    <a:gd name="connsiteX10" fmla="*/ 2287978 w 5367447"/>
                    <a:gd name="connsiteY10" fmla="*/ 4056088 h 4090355"/>
                    <a:gd name="connsiteX11" fmla="*/ 1182190 w 5367447"/>
                    <a:gd name="connsiteY11" fmla="*/ 4077353 h 4090355"/>
                    <a:gd name="connsiteX12" fmla="*/ 55138 w 5367447"/>
                    <a:gd name="connsiteY12" fmla="*/ 3885968 h 4090355"/>
                    <a:gd name="connsiteX13" fmla="*/ 172097 w 5367447"/>
                    <a:gd name="connsiteY13" fmla="*/ 2801447 h 4090355"/>
                    <a:gd name="connsiteX14" fmla="*/ 118934 w 5367447"/>
                    <a:gd name="connsiteY14" fmla="*/ 1483010 h 4090355"/>
                    <a:gd name="connsiteX15" fmla="*/ 44507 w 5367447"/>
                    <a:gd name="connsiteY15" fmla="*/ 281531 h 4090355"/>
                    <a:gd name="connsiteX0" fmla="*/ 44507 w 5367447"/>
                    <a:gd name="connsiteY0" fmla="*/ 281531 h 4090355"/>
                    <a:gd name="connsiteX1" fmla="*/ 1118394 w 5367447"/>
                    <a:gd name="connsiteY1" fmla="*/ 47614 h 4090355"/>
                    <a:gd name="connsiteX2" fmla="*/ 2287976 w 5367447"/>
                    <a:gd name="connsiteY2" fmla="*/ 5084 h 4090355"/>
                    <a:gd name="connsiteX3" fmla="*/ 3755269 w 5367447"/>
                    <a:gd name="connsiteY3" fmla="*/ 122043 h 4090355"/>
                    <a:gd name="connsiteX4" fmla="*/ 5158241 w 5367447"/>
                    <a:gd name="connsiteY4" fmla="*/ 717466 h 4090355"/>
                    <a:gd name="connsiteX5" fmla="*/ 5322459 w 5367447"/>
                    <a:gd name="connsiteY5" fmla="*/ 1323525 h 4090355"/>
                    <a:gd name="connsiteX6" fmla="*/ 5364568 w 5367447"/>
                    <a:gd name="connsiteY6" fmla="*/ 2142230 h 4090355"/>
                    <a:gd name="connsiteX7" fmla="*/ 5343509 w 5367447"/>
                    <a:gd name="connsiteY7" fmla="*/ 2748286 h 4090355"/>
                    <a:gd name="connsiteX8" fmla="*/ 5147398 w 5367447"/>
                    <a:gd name="connsiteY8" fmla="*/ 3471298 h 4090355"/>
                    <a:gd name="connsiteX9" fmla="*/ 3787168 w 5367447"/>
                    <a:gd name="connsiteY9" fmla="*/ 3917865 h 4090355"/>
                    <a:gd name="connsiteX10" fmla="*/ 2287978 w 5367447"/>
                    <a:gd name="connsiteY10" fmla="*/ 4056088 h 4090355"/>
                    <a:gd name="connsiteX11" fmla="*/ 1182190 w 5367447"/>
                    <a:gd name="connsiteY11" fmla="*/ 4077353 h 4090355"/>
                    <a:gd name="connsiteX12" fmla="*/ 55138 w 5367447"/>
                    <a:gd name="connsiteY12" fmla="*/ 3885968 h 4090355"/>
                    <a:gd name="connsiteX13" fmla="*/ 172097 w 5367447"/>
                    <a:gd name="connsiteY13" fmla="*/ 2801447 h 4090355"/>
                    <a:gd name="connsiteX14" fmla="*/ 118934 w 5367447"/>
                    <a:gd name="connsiteY14" fmla="*/ 1483010 h 4090355"/>
                    <a:gd name="connsiteX15" fmla="*/ 44507 w 5367447"/>
                    <a:gd name="connsiteY15" fmla="*/ 281531 h 4090355"/>
                    <a:gd name="connsiteX0" fmla="*/ 44507 w 5370529"/>
                    <a:gd name="connsiteY0" fmla="*/ 281531 h 4090355"/>
                    <a:gd name="connsiteX1" fmla="*/ 1118394 w 5370529"/>
                    <a:gd name="connsiteY1" fmla="*/ 47614 h 4090355"/>
                    <a:gd name="connsiteX2" fmla="*/ 2287976 w 5370529"/>
                    <a:gd name="connsiteY2" fmla="*/ 5084 h 4090355"/>
                    <a:gd name="connsiteX3" fmla="*/ 3755269 w 5370529"/>
                    <a:gd name="connsiteY3" fmla="*/ 122043 h 4090355"/>
                    <a:gd name="connsiteX4" fmla="*/ 5158241 w 5370529"/>
                    <a:gd name="connsiteY4" fmla="*/ 717466 h 4090355"/>
                    <a:gd name="connsiteX5" fmla="*/ 5322459 w 5370529"/>
                    <a:gd name="connsiteY5" fmla="*/ 1323525 h 4090355"/>
                    <a:gd name="connsiteX6" fmla="*/ 5364568 w 5370529"/>
                    <a:gd name="connsiteY6" fmla="*/ 2142230 h 4090355"/>
                    <a:gd name="connsiteX7" fmla="*/ 5343509 w 5370529"/>
                    <a:gd name="connsiteY7" fmla="*/ 2748286 h 4090355"/>
                    <a:gd name="connsiteX8" fmla="*/ 5147398 w 5370529"/>
                    <a:gd name="connsiteY8" fmla="*/ 3471298 h 4090355"/>
                    <a:gd name="connsiteX9" fmla="*/ 3787168 w 5370529"/>
                    <a:gd name="connsiteY9" fmla="*/ 3917865 h 4090355"/>
                    <a:gd name="connsiteX10" fmla="*/ 2287978 w 5370529"/>
                    <a:gd name="connsiteY10" fmla="*/ 4056088 h 4090355"/>
                    <a:gd name="connsiteX11" fmla="*/ 1182190 w 5370529"/>
                    <a:gd name="connsiteY11" fmla="*/ 4077353 h 4090355"/>
                    <a:gd name="connsiteX12" fmla="*/ 55138 w 5370529"/>
                    <a:gd name="connsiteY12" fmla="*/ 3885968 h 4090355"/>
                    <a:gd name="connsiteX13" fmla="*/ 172097 w 5370529"/>
                    <a:gd name="connsiteY13" fmla="*/ 2801447 h 4090355"/>
                    <a:gd name="connsiteX14" fmla="*/ 118934 w 5370529"/>
                    <a:gd name="connsiteY14" fmla="*/ 1483010 h 4090355"/>
                    <a:gd name="connsiteX15" fmla="*/ 44507 w 5370529"/>
                    <a:gd name="connsiteY15" fmla="*/ 281531 h 4090355"/>
                    <a:gd name="connsiteX0" fmla="*/ 44507 w 5370529"/>
                    <a:gd name="connsiteY0" fmla="*/ 281531 h 4090355"/>
                    <a:gd name="connsiteX1" fmla="*/ 1118394 w 5370529"/>
                    <a:gd name="connsiteY1" fmla="*/ 47614 h 4090355"/>
                    <a:gd name="connsiteX2" fmla="*/ 2287976 w 5370529"/>
                    <a:gd name="connsiteY2" fmla="*/ 5084 h 4090355"/>
                    <a:gd name="connsiteX3" fmla="*/ 3755269 w 5370529"/>
                    <a:gd name="connsiteY3" fmla="*/ 122043 h 4090355"/>
                    <a:gd name="connsiteX4" fmla="*/ 5158241 w 5370529"/>
                    <a:gd name="connsiteY4" fmla="*/ 717466 h 4090355"/>
                    <a:gd name="connsiteX5" fmla="*/ 5322460 w 5370529"/>
                    <a:gd name="connsiteY5" fmla="*/ 1227832 h 4090355"/>
                    <a:gd name="connsiteX6" fmla="*/ 5364568 w 5370529"/>
                    <a:gd name="connsiteY6" fmla="*/ 2142230 h 4090355"/>
                    <a:gd name="connsiteX7" fmla="*/ 5343509 w 5370529"/>
                    <a:gd name="connsiteY7" fmla="*/ 2748286 h 4090355"/>
                    <a:gd name="connsiteX8" fmla="*/ 5147398 w 5370529"/>
                    <a:gd name="connsiteY8" fmla="*/ 3471298 h 4090355"/>
                    <a:gd name="connsiteX9" fmla="*/ 3787168 w 5370529"/>
                    <a:gd name="connsiteY9" fmla="*/ 3917865 h 4090355"/>
                    <a:gd name="connsiteX10" fmla="*/ 2287978 w 5370529"/>
                    <a:gd name="connsiteY10" fmla="*/ 4056088 h 4090355"/>
                    <a:gd name="connsiteX11" fmla="*/ 1182190 w 5370529"/>
                    <a:gd name="connsiteY11" fmla="*/ 4077353 h 4090355"/>
                    <a:gd name="connsiteX12" fmla="*/ 55138 w 5370529"/>
                    <a:gd name="connsiteY12" fmla="*/ 3885968 h 4090355"/>
                    <a:gd name="connsiteX13" fmla="*/ 172097 w 5370529"/>
                    <a:gd name="connsiteY13" fmla="*/ 2801447 h 4090355"/>
                    <a:gd name="connsiteX14" fmla="*/ 118934 w 5370529"/>
                    <a:gd name="connsiteY14" fmla="*/ 1483010 h 4090355"/>
                    <a:gd name="connsiteX15" fmla="*/ 44507 w 5370529"/>
                    <a:gd name="connsiteY15" fmla="*/ 281531 h 4090355"/>
                    <a:gd name="connsiteX0" fmla="*/ 44507 w 5370529"/>
                    <a:gd name="connsiteY0" fmla="*/ 281531 h 4090355"/>
                    <a:gd name="connsiteX1" fmla="*/ 1118394 w 5370529"/>
                    <a:gd name="connsiteY1" fmla="*/ 47614 h 4090355"/>
                    <a:gd name="connsiteX2" fmla="*/ 2287976 w 5370529"/>
                    <a:gd name="connsiteY2" fmla="*/ 5084 h 4090355"/>
                    <a:gd name="connsiteX3" fmla="*/ 3755269 w 5370529"/>
                    <a:gd name="connsiteY3" fmla="*/ 122043 h 4090355"/>
                    <a:gd name="connsiteX4" fmla="*/ 5158241 w 5370529"/>
                    <a:gd name="connsiteY4" fmla="*/ 717466 h 4090355"/>
                    <a:gd name="connsiteX5" fmla="*/ 5322460 w 5370529"/>
                    <a:gd name="connsiteY5" fmla="*/ 1227832 h 4090355"/>
                    <a:gd name="connsiteX6" fmla="*/ 5364568 w 5370529"/>
                    <a:gd name="connsiteY6" fmla="*/ 2142230 h 4090355"/>
                    <a:gd name="connsiteX7" fmla="*/ 5343509 w 5370529"/>
                    <a:gd name="connsiteY7" fmla="*/ 2812081 h 4090355"/>
                    <a:gd name="connsiteX8" fmla="*/ 5147398 w 5370529"/>
                    <a:gd name="connsiteY8" fmla="*/ 3471298 h 4090355"/>
                    <a:gd name="connsiteX9" fmla="*/ 3787168 w 5370529"/>
                    <a:gd name="connsiteY9" fmla="*/ 3917865 h 4090355"/>
                    <a:gd name="connsiteX10" fmla="*/ 2287978 w 5370529"/>
                    <a:gd name="connsiteY10" fmla="*/ 4056088 h 4090355"/>
                    <a:gd name="connsiteX11" fmla="*/ 1182190 w 5370529"/>
                    <a:gd name="connsiteY11" fmla="*/ 4077353 h 4090355"/>
                    <a:gd name="connsiteX12" fmla="*/ 55138 w 5370529"/>
                    <a:gd name="connsiteY12" fmla="*/ 3885968 h 4090355"/>
                    <a:gd name="connsiteX13" fmla="*/ 172097 w 5370529"/>
                    <a:gd name="connsiteY13" fmla="*/ 2801447 h 4090355"/>
                    <a:gd name="connsiteX14" fmla="*/ 118934 w 5370529"/>
                    <a:gd name="connsiteY14" fmla="*/ 1483010 h 4090355"/>
                    <a:gd name="connsiteX15" fmla="*/ 44507 w 5370529"/>
                    <a:gd name="connsiteY15" fmla="*/ 281531 h 4090355"/>
                    <a:gd name="connsiteX0" fmla="*/ 44507 w 5386312"/>
                    <a:gd name="connsiteY0" fmla="*/ 281531 h 4090355"/>
                    <a:gd name="connsiteX1" fmla="*/ 1118394 w 5386312"/>
                    <a:gd name="connsiteY1" fmla="*/ 47614 h 4090355"/>
                    <a:gd name="connsiteX2" fmla="*/ 2287976 w 5386312"/>
                    <a:gd name="connsiteY2" fmla="*/ 5084 h 4090355"/>
                    <a:gd name="connsiteX3" fmla="*/ 3755269 w 5386312"/>
                    <a:gd name="connsiteY3" fmla="*/ 122043 h 4090355"/>
                    <a:gd name="connsiteX4" fmla="*/ 5158241 w 5386312"/>
                    <a:gd name="connsiteY4" fmla="*/ 717466 h 4090355"/>
                    <a:gd name="connsiteX5" fmla="*/ 5322460 w 5386312"/>
                    <a:gd name="connsiteY5" fmla="*/ 1227832 h 4090355"/>
                    <a:gd name="connsiteX6" fmla="*/ 5364568 w 5386312"/>
                    <a:gd name="connsiteY6" fmla="*/ 2142230 h 4090355"/>
                    <a:gd name="connsiteX7" fmla="*/ 5343509 w 5386312"/>
                    <a:gd name="connsiteY7" fmla="*/ 2812081 h 4090355"/>
                    <a:gd name="connsiteX8" fmla="*/ 5147398 w 5386312"/>
                    <a:gd name="connsiteY8" fmla="*/ 3471298 h 4090355"/>
                    <a:gd name="connsiteX9" fmla="*/ 3787168 w 5386312"/>
                    <a:gd name="connsiteY9" fmla="*/ 3917865 h 4090355"/>
                    <a:gd name="connsiteX10" fmla="*/ 2287978 w 5386312"/>
                    <a:gd name="connsiteY10" fmla="*/ 4056088 h 4090355"/>
                    <a:gd name="connsiteX11" fmla="*/ 1182190 w 5386312"/>
                    <a:gd name="connsiteY11" fmla="*/ 4077353 h 4090355"/>
                    <a:gd name="connsiteX12" fmla="*/ 55138 w 5386312"/>
                    <a:gd name="connsiteY12" fmla="*/ 3885968 h 4090355"/>
                    <a:gd name="connsiteX13" fmla="*/ 172097 w 5386312"/>
                    <a:gd name="connsiteY13" fmla="*/ 2801447 h 4090355"/>
                    <a:gd name="connsiteX14" fmla="*/ 118934 w 5386312"/>
                    <a:gd name="connsiteY14" fmla="*/ 1483010 h 4090355"/>
                    <a:gd name="connsiteX15" fmla="*/ 44507 w 5386312"/>
                    <a:gd name="connsiteY15" fmla="*/ 281531 h 4090355"/>
                    <a:gd name="connsiteX0" fmla="*/ 44507 w 5370529"/>
                    <a:gd name="connsiteY0" fmla="*/ 281531 h 4090355"/>
                    <a:gd name="connsiteX1" fmla="*/ 1118394 w 5370529"/>
                    <a:gd name="connsiteY1" fmla="*/ 47614 h 4090355"/>
                    <a:gd name="connsiteX2" fmla="*/ 2287976 w 5370529"/>
                    <a:gd name="connsiteY2" fmla="*/ 5084 h 4090355"/>
                    <a:gd name="connsiteX3" fmla="*/ 3755269 w 5370529"/>
                    <a:gd name="connsiteY3" fmla="*/ 122043 h 4090355"/>
                    <a:gd name="connsiteX4" fmla="*/ 5158241 w 5370529"/>
                    <a:gd name="connsiteY4" fmla="*/ 717466 h 4090355"/>
                    <a:gd name="connsiteX5" fmla="*/ 5322460 w 5370529"/>
                    <a:gd name="connsiteY5" fmla="*/ 1227832 h 4090355"/>
                    <a:gd name="connsiteX6" fmla="*/ 5364568 w 5370529"/>
                    <a:gd name="connsiteY6" fmla="*/ 2142230 h 4090355"/>
                    <a:gd name="connsiteX7" fmla="*/ 5343509 w 5370529"/>
                    <a:gd name="connsiteY7" fmla="*/ 2812081 h 4090355"/>
                    <a:gd name="connsiteX8" fmla="*/ 5147398 w 5370529"/>
                    <a:gd name="connsiteY8" fmla="*/ 3471298 h 4090355"/>
                    <a:gd name="connsiteX9" fmla="*/ 3787168 w 5370529"/>
                    <a:gd name="connsiteY9" fmla="*/ 3917865 h 4090355"/>
                    <a:gd name="connsiteX10" fmla="*/ 2287978 w 5370529"/>
                    <a:gd name="connsiteY10" fmla="*/ 4056088 h 4090355"/>
                    <a:gd name="connsiteX11" fmla="*/ 1182190 w 5370529"/>
                    <a:gd name="connsiteY11" fmla="*/ 4077353 h 4090355"/>
                    <a:gd name="connsiteX12" fmla="*/ 55138 w 5370529"/>
                    <a:gd name="connsiteY12" fmla="*/ 3885968 h 4090355"/>
                    <a:gd name="connsiteX13" fmla="*/ 172097 w 5370529"/>
                    <a:gd name="connsiteY13" fmla="*/ 2801447 h 4090355"/>
                    <a:gd name="connsiteX14" fmla="*/ 118934 w 5370529"/>
                    <a:gd name="connsiteY14" fmla="*/ 1483010 h 4090355"/>
                    <a:gd name="connsiteX15" fmla="*/ 44507 w 5370529"/>
                    <a:gd name="connsiteY15" fmla="*/ 281531 h 4090355"/>
                    <a:gd name="connsiteX0" fmla="*/ 44507 w 5370529"/>
                    <a:gd name="connsiteY0" fmla="*/ 281531 h 4090355"/>
                    <a:gd name="connsiteX1" fmla="*/ 1118394 w 5370529"/>
                    <a:gd name="connsiteY1" fmla="*/ 47614 h 4090355"/>
                    <a:gd name="connsiteX2" fmla="*/ 2287976 w 5370529"/>
                    <a:gd name="connsiteY2" fmla="*/ 5084 h 4090355"/>
                    <a:gd name="connsiteX3" fmla="*/ 3755269 w 5370529"/>
                    <a:gd name="connsiteY3" fmla="*/ 122043 h 4090355"/>
                    <a:gd name="connsiteX4" fmla="*/ 5158241 w 5370529"/>
                    <a:gd name="connsiteY4" fmla="*/ 717466 h 4090355"/>
                    <a:gd name="connsiteX5" fmla="*/ 5322460 w 5370529"/>
                    <a:gd name="connsiteY5" fmla="*/ 1227832 h 4090355"/>
                    <a:gd name="connsiteX6" fmla="*/ 5364568 w 5370529"/>
                    <a:gd name="connsiteY6" fmla="*/ 2142230 h 4090355"/>
                    <a:gd name="connsiteX7" fmla="*/ 5343509 w 5370529"/>
                    <a:gd name="connsiteY7" fmla="*/ 2812081 h 4090355"/>
                    <a:gd name="connsiteX8" fmla="*/ 5147398 w 5370529"/>
                    <a:gd name="connsiteY8" fmla="*/ 3471298 h 4090355"/>
                    <a:gd name="connsiteX9" fmla="*/ 3787168 w 5370529"/>
                    <a:gd name="connsiteY9" fmla="*/ 3917865 h 4090355"/>
                    <a:gd name="connsiteX10" fmla="*/ 2287978 w 5370529"/>
                    <a:gd name="connsiteY10" fmla="*/ 4056088 h 4090355"/>
                    <a:gd name="connsiteX11" fmla="*/ 1182190 w 5370529"/>
                    <a:gd name="connsiteY11" fmla="*/ 4077353 h 4090355"/>
                    <a:gd name="connsiteX12" fmla="*/ 55138 w 5370529"/>
                    <a:gd name="connsiteY12" fmla="*/ 3885968 h 4090355"/>
                    <a:gd name="connsiteX13" fmla="*/ 172097 w 5370529"/>
                    <a:gd name="connsiteY13" fmla="*/ 2801447 h 4090355"/>
                    <a:gd name="connsiteX14" fmla="*/ 118934 w 5370529"/>
                    <a:gd name="connsiteY14" fmla="*/ 1483010 h 4090355"/>
                    <a:gd name="connsiteX15" fmla="*/ 44507 w 5370529"/>
                    <a:gd name="connsiteY15" fmla="*/ 281531 h 4090355"/>
                    <a:gd name="connsiteX0" fmla="*/ 44507 w 5419136"/>
                    <a:gd name="connsiteY0" fmla="*/ 281531 h 4090355"/>
                    <a:gd name="connsiteX1" fmla="*/ 1118394 w 5419136"/>
                    <a:gd name="connsiteY1" fmla="*/ 47614 h 4090355"/>
                    <a:gd name="connsiteX2" fmla="*/ 2287976 w 5419136"/>
                    <a:gd name="connsiteY2" fmla="*/ 5084 h 4090355"/>
                    <a:gd name="connsiteX3" fmla="*/ 3755269 w 5419136"/>
                    <a:gd name="connsiteY3" fmla="*/ 122043 h 4090355"/>
                    <a:gd name="connsiteX4" fmla="*/ 5158241 w 5419136"/>
                    <a:gd name="connsiteY4" fmla="*/ 717466 h 4090355"/>
                    <a:gd name="connsiteX5" fmla="*/ 5322460 w 5419136"/>
                    <a:gd name="connsiteY5" fmla="*/ 1227832 h 4090355"/>
                    <a:gd name="connsiteX6" fmla="*/ 5417205 w 5419136"/>
                    <a:gd name="connsiteY6" fmla="*/ 2174128 h 4090355"/>
                    <a:gd name="connsiteX7" fmla="*/ 5343509 w 5419136"/>
                    <a:gd name="connsiteY7" fmla="*/ 2812081 h 4090355"/>
                    <a:gd name="connsiteX8" fmla="*/ 5147398 w 5419136"/>
                    <a:gd name="connsiteY8" fmla="*/ 3471298 h 4090355"/>
                    <a:gd name="connsiteX9" fmla="*/ 3787168 w 5419136"/>
                    <a:gd name="connsiteY9" fmla="*/ 3917865 h 4090355"/>
                    <a:gd name="connsiteX10" fmla="*/ 2287978 w 5419136"/>
                    <a:gd name="connsiteY10" fmla="*/ 4056088 h 4090355"/>
                    <a:gd name="connsiteX11" fmla="*/ 1182190 w 5419136"/>
                    <a:gd name="connsiteY11" fmla="*/ 4077353 h 4090355"/>
                    <a:gd name="connsiteX12" fmla="*/ 55138 w 5419136"/>
                    <a:gd name="connsiteY12" fmla="*/ 3885968 h 4090355"/>
                    <a:gd name="connsiteX13" fmla="*/ 172097 w 5419136"/>
                    <a:gd name="connsiteY13" fmla="*/ 2801447 h 4090355"/>
                    <a:gd name="connsiteX14" fmla="*/ 118934 w 5419136"/>
                    <a:gd name="connsiteY14" fmla="*/ 1483010 h 4090355"/>
                    <a:gd name="connsiteX15" fmla="*/ 44507 w 5419136"/>
                    <a:gd name="connsiteY15" fmla="*/ 281531 h 4090355"/>
                    <a:gd name="connsiteX0" fmla="*/ 44507 w 5419136"/>
                    <a:gd name="connsiteY0" fmla="*/ 281531 h 4090355"/>
                    <a:gd name="connsiteX1" fmla="*/ 1118394 w 5419136"/>
                    <a:gd name="connsiteY1" fmla="*/ 47614 h 4090355"/>
                    <a:gd name="connsiteX2" fmla="*/ 2287976 w 5419136"/>
                    <a:gd name="connsiteY2" fmla="*/ 5084 h 4090355"/>
                    <a:gd name="connsiteX3" fmla="*/ 3755269 w 5419136"/>
                    <a:gd name="connsiteY3" fmla="*/ 122043 h 4090355"/>
                    <a:gd name="connsiteX4" fmla="*/ 5158241 w 5419136"/>
                    <a:gd name="connsiteY4" fmla="*/ 717466 h 4090355"/>
                    <a:gd name="connsiteX5" fmla="*/ 5322460 w 5419136"/>
                    <a:gd name="connsiteY5" fmla="*/ 1227832 h 4090355"/>
                    <a:gd name="connsiteX6" fmla="*/ 5417205 w 5419136"/>
                    <a:gd name="connsiteY6" fmla="*/ 2174128 h 4090355"/>
                    <a:gd name="connsiteX7" fmla="*/ 5343509 w 5419136"/>
                    <a:gd name="connsiteY7" fmla="*/ 2812081 h 4090355"/>
                    <a:gd name="connsiteX8" fmla="*/ 5147398 w 5419136"/>
                    <a:gd name="connsiteY8" fmla="*/ 3471298 h 4090355"/>
                    <a:gd name="connsiteX9" fmla="*/ 3787168 w 5419136"/>
                    <a:gd name="connsiteY9" fmla="*/ 3917865 h 4090355"/>
                    <a:gd name="connsiteX10" fmla="*/ 2287978 w 5419136"/>
                    <a:gd name="connsiteY10" fmla="*/ 4056088 h 4090355"/>
                    <a:gd name="connsiteX11" fmla="*/ 1182190 w 5419136"/>
                    <a:gd name="connsiteY11" fmla="*/ 4077353 h 4090355"/>
                    <a:gd name="connsiteX12" fmla="*/ 55138 w 5419136"/>
                    <a:gd name="connsiteY12" fmla="*/ 3885968 h 4090355"/>
                    <a:gd name="connsiteX13" fmla="*/ 172097 w 5419136"/>
                    <a:gd name="connsiteY13" fmla="*/ 2801447 h 4090355"/>
                    <a:gd name="connsiteX14" fmla="*/ 118934 w 5419136"/>
                    <a:gd name="connsiteY14" fmla="*/ 1483010 h 4090355"/>
                    <a:gd name="connsiteX15" fmla="*/ 44507 w 5419136"/>
                    <a:gd name="connsiteY15" fmla="*/ 281531 h 4090355"/>
                    <a:gd name="connsiteX0" fmla="*/ 44507 w 5419136"/>
                    <a:gd name="connsiteY0" fmla="*/ 281531 h 4090355"/>
                    <a:gd name="connsiteX1" fmla="*/ 1118394 w 5419136"/>
                    <a:gd name="connsiteY1" fmla="*/ 47614 h 4090355"/>
                    <a:gd name="connsiteX2" fmla="*/ 2287976 w 5419136"/>
                    <a:gd name="connsiteY2" fmla="*/ 5084 h 4090355"/>
                    <a:gd name="connsiteX3" fmla="*/ 3755269 w 5419136"/>
                    <a:gd name="connsiteY3" fmla="*/ 122043 h 4090355"/>
                    <a:gd name="connsiteX4" fmla="*/ 5158241 w 5419136"/>
                    <a:gd name="connsiteY4" fmla="*/ 717466 h 4090355"/>
                    <a:gd name="connsiteX5" fmla="*/ 5322460 w 5419136"/>
                    <a:gd name="connsiteY5" fmla="*/ 1227832 h 4090355"/>
                    <a:gd name="connsiteX6" fmla="*/ 5417205 w 5419136"/>
                    <a:gd name="connsiteY6" fmla="*/ 2174128 h 4090355"/>
                    <a:gd name="connsiteX7" fmla="*/ 5343509 w 5419136"/>
                    <a:gd name="connsiteY7" fmla="*/ 2812081 h 4090355"/>
                    <a:gd name="connsiteX8" fmla="*/ 5147398 w 5419136"/>
                    <a:gd name="connsiteY8" fmla="*/ 3471298 h 4090355"/>
                    <a:gd name="connsiteX9" fmla="*/ 3787168 w 5419136"/>
                    <a:gd name="connsiteY9" fmla="*/ 3917865 h 4090355"/>
                    <a:gd name="connsiteX10" fmla="*/ 2287978 w 5419136"/>
                    <a:gd name="connsiteY10" fmla="*/ 4056088 h 4090355"/>
                    <a:gd name="connsiteX11" fmla="*/ 1182190 w 5419136"/>
                    <a:gd name="connsiteY11" fmla="*/ 4077353 h 4090355"/>
                    <a:gd name="connsiteX12" fmla="*/ 55138 w 5419136"/>
                    <a:gd name="connsiteY12" fmla="*/ 3885968 h 4090355"/>
                    <a:gd name="connsiteX13" fmla="*/ 172097 w 5419136"/>
                    <a:gd name="connsiteY13" fmla="*/ 2801447 h 4090355"/>
                    <a:gd name="connsiteX14" fmla="*/ 118934 w 5419136"/>
                    <a:gd name="connsiteY14" fmla="*/ 1483010 h 4090355"/>
                    <a:gd name="connsiteX15" fmla="*/ 44507 w 5419136"/>
                    <a:gd name="connsiteY15" fmla="*/ 281531 h 4090355"/>
                    <a:gd name="connsiteX0" fmla="*/ 44507 w 5419136"/>
                    <a:gd name="connsiteY0" fmla="*/ 281531 h 4090355"/>
                    <a:gd name="connsiteX1" fmla="*/ 1118394 w 5419136"/>
                    <a:gd name="connsiteY1" fmla="*/ 47614 h 4090355"/>
                    <a:gd name="connsiteX2" fmla="*/ 2287976 w 5419136"/>
                    <a:gd name="connsiteY2" fmla="*/ 5084 h 4090355"/>
                    <a:gd name="connsiteX3" fmla="*/ 3755269 w 5419136"/>
                    <a:gd name="connsiteY3" fmla="*/ 122043 h 4090355"/>
                    <a:gd name="connsiteX4" fmla="*/ 5158241 w 5419136"/>
                    <a:gd name="connsiteY4" fmla="*/ 717466 h 4090355"/>
                    <a:gd name="connsiteX5" fmla="*/ 5322460 w 5419136"/>
                    <a:gd name="connsiteY5" fmla="*/ 1227832 h 4090355"/>
                    <a:gd name="connsiteX6" fmla="*/ 5417205 w 5419136"/>
                    <a:gd name="connsiteY6" fmla="*/ 2110333 h 4090355"/>
                    <a:gd name="connsiteX7" fmla="*/ 5343509 w 5419136"/>
                    <a:gd name="connsiteY7" fmla="*/ 2812081 h 4090355"/>
                    <a:gd name="connsiteX8" fmla="*/ 5147398 w 5419136"/>
                    <a:gd name="connsiteY8" fmla="*/ 3471298 h 4090355"/>
                    <a:gd name="connsiteX9" fmla="*/ 3787168 w 5419136"/>
                    <a:gd name="connsiteY9" fmla="*/ 3917865 h 4090355"/>
                    <a:gd name="connsiteX10" fmla="*/ 2287978 w 5419136"/>
                    <a:gd name="connsiteY10" fmla="*/ 4056088 h 4090355"/>
                    <a:gd name="connsiteX11" fmla="*/ 1182190 w 5419136"/>
                    <a:gd name="connsiteY11" fmla="*/ 4077353 h 4090355"/>
                    <a:gd name="connsiteX12" fmla="*/ 55138 w 5419136"/>
                    <a:gd name="connsiteY12" fmla="*/ 3885968 h 4090355"/>
                    <a:gd name="connsiteX13" fmla="*/ 172097 w 5419136"/>
                    <a:gd name="connsiteY13" fmla="*/ 2801447 h 4090355"/>
                    <a:gd name="connsiteX14" fmla="*/ 118934 w 5419136"/>
                    <a:gd name="connsiteY14" fmla="*/ 1483010 h 4090355"/>
                    <a:gd name="connsiteX15" fmla="*/ 44507 w 5419136"/>
                    <a:gd name="connsiteY15" fmla="*/ 281531 h 4090355"/>
                    <a:gd name="connsiteX0" fmla="*/ 44507 w 5417465"/>
                    <a:gd name="connsiteY0" fmla="*/ 281531 h 4090355"/>
                    <a:gd name="connsiteX1" fmla="*/ 1118394 w 5417465"/>
                    <a:gd name="connsiteY1" fmla="*/ 47614 h 4090355"/>
                    <a:gd name="connsiteX2" fmla="*/ 2287976 w 5417465"/>
                    <a:gd name="connsiteY2" fmla="*/ 5084 h 4090355"/>
                    <a:gd name="connsiteX3" fmla="*/ 3755269 w 5417465"/>
                    <a:gd name="connsiteY3" fmla="*/ 122043 h 4090355"/>
                    <a:gd name="connsiteX4" fmla="*/ 5158241 w 5417465"/>
                    <a:gd name="connsiteY4" fmla="*/ 717466 h 4090355"/>
                    <a:gd name="connsiteX5" fmla="*/ 5322461 w 5417465"/>
                    <a:gd name="connsiteY5" fmla="*/ 1227832 h 4090355"/>
                    <a:gd name="connsiteX6" fmla="*/ 5417205 w 5417465"/>
                    <a:gd name="connsiteY6" fmla="*/ 2110333 h 4090355"/>
                    <a:gd name="connsiteX7" fmla="*/ 5343509 w 5417465"/>
                    <a:gd name="connsiteY7" fmla="*/ 2812081 h 4090355"/>
                    <a:gd name="connsiteX8" fmla="*/ 5147398 w 5417465"/>
                    <a:gd name="connsiteY8" fmla="*/ 3471298 h 4090355"/>
                    <a:gd name="connsiteX9" fmla="*/ 3787168 w 5417465"/>
                    <a:gd name="connsiteY9" fmla="*/ 3917865 h 4090355"/>
                    <a:gd name="connsiteX10" fmla="*/ 2287978 w 5417465"/>
                    <a:gd name="connsiteY10" fmla="*/ 4056088 h 4090355"/>
                    <a:gd name="connsiteX11" fmla="*/ 1182190 w 5417465"/>
                    <a:gd name="connsiteY11" fmla="*/ 4077353 h 4090355"/>
                    <a:gd name="connsiteX12" fmla="*/ 55138 w 5417465"/>
                    <a:gd name="connsiteY12" fmla="*/ 3885968 h 4090355"/>
                    <a:gd name="connsiteX13" fmla="*/ 172097 w 5417465"/>
                    <a:gd name="connsiteY13" fmla="*/ 2801447 h 4090355"/>
                    <a:gd name="connsiteX14" fmla="*/ 118934 w 5417465"/>
                    <a:gd name="connsiteY14" fmla="*/ 1483010 h 4090355"/>
                    <a:gd name="connsiteX15" fmla="*/ 44507 w 5417465"/>
                    <a:gd name="connsiteY15" fmla="*/ 281531 h 4090355"/>
                    <a:gd name="connsiteX0" fmla="*/ 44507 w 5417465"/>
                    <a:gd name="connsiteY0" fmla="*/ 281531 h 4090355"/>
                    <a:gd name="connsiteX1" fmla="*/ 1118394 w 5417465"/>
                    <a:gd name="connsiteY1" fmla="*/ 47614 h 4090355"/>
                    <a:gd name="connsiteX2" fmla="*/ 2287976 w 5417465"/>
                    <a:gd name="connsiteY2" fmla="*/ 5084 h 4090355"/>
                    <a:gd name="connsiteX3" fmla="*/ 3755269 w 5417465"/>
                    <a:gd name="connsiteY3" fmla="*/ 122043 h 4090355"/>
                    <a:gd name="connsiteX4" fmla="*/ 5158241 w 5417465"/>
                    <a:gd name="connsiteY4" fmla="*/ 717466 h 4090355"/>
                    <a:gd name="connsiteX5" fmla="*/ 5322461 w 5417465"/>
                    <a:gd name="connsiteY5" fmla="*/ 1227832 h 4090355"/>
                    <a:gd name="connsiteX6" fmla="*/ 5417205 w 5417465"/>
                    <a:gd name="connsiteY6" fmla="*/ 2110333 h 4090355"/>
                    <a:gd name="connsiteX7" fmla="*/ 5343509 w 5417465"/>
                    <a:gd name="connsiteY7" fmla="*/ 2812081 h 4090355"/>
                    <a:gd name="connsiteX8" fmla="*/ 5147398 w 5417465"/>
                    <a:gd name="connsiteY8" fmla="*/ 3471298 h 4090355"/>
                    <a:gd name="connsiteX9" fmla="*/ 3787168 w 5417465"/>
                    <a:gd name="connsiteY9" fmla="*/ 3917865 h 4090355"/>
                    <a:gd name="connsiteX10" fmla="*/ 2287978 w 5417465"/>
                    <a:gd name="connsiteY10" fmla="*/ 4056088 h 4090355"/>
                    <a:gd name="connsiteX11" fmla="*/ 1182190 w 5417465"/>
                    <a:gd name="connsiteY11" fmla="*/ 4077353 h 4090355"/>
                    <a:gd name="connsiteX12" fmla="*/ 55138 w 5417465"/>
                    <a:gd name="connsiteY12" fmla="*/ 3885968 h 4090355"/>
                    <a:gd name="connsiteX13" fmla="*/ 172097 w 5417465"/>
                    <a:gd name="connsiteY13" fmla="*/ 2801447 h 4090355"/>
                    <a:gd name="connsiteX14" fmla="*/ 118934 w 5417465"/>
                    <a:gd name="connsiteY14" fmla="*/ 1483010 h 4090355"/>
                    <a:gd name="connsiteX15" fmla="*/ 44507 w 5417465"/>
                    <a:gd name="connsiteY15" fmla="*/ 281531 h 40903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417465" h="4090355">
                      <a:moveTo>
                        <a:pt x="44507" y="281531"/>
                      </a:moveTo>
                      <a:cubicBezTo>
                        <a:pt x="445000" y="145080"/>
                        <a:pt x="744483" y="93689"/>
                        <a:pt x="1118394" y="47614"/>
                      </a:cubicBezTo>
                      <a:cubicBezTo>
                        <a:pt x="1492306" y="1540"/>
                        <a:pt x="1848497" y="-7321"/>
                        <a:pt x="2287976" y="5084"/>
                      </a:cubicBezTo>
                      <a:cubicBezTo>
                        <a:pt x="2727455" y="17489"/>
                        <a:pt x="3276892" y="3313"/>
                        <a:pt x="3755269" y="122043"/>
                      </a:cubicBezTo>
                      <a:cubicBezTo>
                        <a:pt x="4233646" y="240773"/>
                        <a:pt x="4926870" y="538484"/>
                        <a:pt x="5158241" y="717466"/>
                      </a:cubicBezTo>
                      <a:cubicBezTo>
                        <a:pt x="5284340" y="1002773"/>
                        <a:pt x="5279300" y="995688"/>
                        <a:pt x="5322461" y="1227832"/>
                      </a:cubicBezTo>
                      <a:cubicBezTo>
                        <a:pt x="5365622" y="1459976"/>
                        <a:pt x="5413697" y="1846292"/>
                        <a:pt x="5417205" y="2110333"/>
                      </a:cubicBezTo>
                      <a:cubicBezTo>
                        <a:pt x="5420713" y="2374375"/>
                        <a:pt x="5388477" y="2585254"/>
                        <a:pt x="5343509" y="2812081"/>
                      </a:cubicBezTo>
                      <a:cubicBezTo>
                        <a:pt x="5298541" y="3038909"/>
                        <a:pt x="5294496" y="3056629"/>
                        <a:pt x="5147398" y="3471298"/>
                      </a:cubicBezTo>
                      <a:cubicBezTo>
                        <a:pt x="4705535" y="3705213"/>
                        <a:pt x="4263738" y="3820400"/>
                        <a:pt x="3787168" y="3917865"/>
                      </a:cubicBezTo>
                      <a:cubicBezTo>
                        <a:pt x="3310598" y="4015330"/>
                        <a:pt x="2722141" y="4029507"/>
                        <a:pt x="2287978" y="4056088"/>
                      </a:cubicBezTo>
                      <a:cubicBezTo>
                        <a:pt x="1853815" y="4082669"/>
                        <a:pt x="1554330" y="4105706"/>
                        <a:pt x="1182190" y="4077353"/>
                      </a:cubicBezTo>
                      <a:cubicBezTo>
                        <a:pt x="810050" y="4049000"/>
                        <a:pt x="632840" y="4089758"/>
                        <a:pt x="55138" y="3885968"/>
                      </a:cubicBezTo>
                      <a:cubicBezTo>
                        <a:pt x="9064" y="3150549"/>
                        <a:pt x="161464" y="3201940"/>
                        <a:pt x="172097" y="2801447"/>
                      </a:cubicBezTo>
                      <a:cubicBezTo>
                        <a:pt x="182730" y="2400954"/>
                        <a:pt x="127794" y="1851605"/>
                        <a:pt x="118934" y="1483010"/>
                      </a:cubicBezTo>
                      <a:cubicBezTo>
                        <a:pt x="124250" y="1061252"/>
                        <a:pt x="-90172" y="503043"/>
                        <a:pt x="44507" y="281531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36" name="Group 35"/>
                <p:cNvGrpSpPr/>
                <p:nvPr/>
              </p:nvGrpSpPr>
              <p:grpSpPr>
                <a:xfrm>
                  <a:off x="390822" y="914403"/>
                  <a:ext cx="9466519" cy="4657055"/>
                  <a:chOff x="520998" y="871873"/>
                  <a:chExt cx="9466519" cy="4657055"/>
                </a:xfrm>
              </p:grpSpPr>
              <p:sp>
                <p:nvSpPr>
                  <p:cNvPr id="5" name="Oval 4"/>
                  <p:cNvSpPr/>
                  <p:nvPr/>
                </p:nvSpPr>
                <p:spPr>
                  <a:xfrm>
                    <a:off x="967558" y="1881961"/>
                    <a:ext cx="1637414" cy="3646967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8100"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4" name="Group 13"/>
                  <p:cNvGrpSpPr/>
                  <p:nvPr/>
                </p:nvGrpSpPr>
                <p:grpSpPr>
                  <a:xfrm>
                    <a:off x="1063257" y="871873"/>
                    <a:ext cx="4914823" cy="769441"/>
                    <a:chOff x="1499191" y="871873"/>
                    <a:chExt cx="4914823" cy="769441"/>
                  </a:xfrm>
                </p:grpSpPr>
                <p:sp>
                  <p:nvSpPr>
                    <p:cNvPr id="12" name="Right Arrow 11"/>
                    <p:cNvSpPr/>
                    <p:nvPr/>
                  </p:nvSpPr>
                  <p:spPr>
                    <a:xfrm rot="10800000">
                      <a:off x="1499191" y="999461"/>
                      <a:ext cx="3402418" cy="552893"/>
                    </a:xfrm>
                    <a:prstGeom prst="rightArrow">
                      <a:avLst>
                        <a:gd name="adj1" fmla="val 50000"/>
                        <a:gd name="adj2" fmla="val 157692"/>
                      </a:avLst>
                    </a:prstGeom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" name="TextBox 12"/>
                    <p:cNvSpPr txBox="1"/>
                    <p:nvPr/>
                  </p:nvSpPr>
                  <p:spPr>
                    <a:xfrm>
                      <a:off x="4880339" y="871873"/>
                      <a:ext cx="1533675" cy="76944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kumimoji="1" lang="en-US" altLang="ja-JP" sz="4400" dirty="0" err="1" smtClean="0"/>
                        <a:t>Fn</a:t>
                      </a:r>
                      <a:endParaRPr kumimoji="1" lang="ja-JP" altLang="en-US" sz="4400" dirty="0"/>
                    </a:p>
                  </p:txBody>
                </p:sp>
              </p:grpSp>
              <p:grpSp>
                <p:nvGrpSpPr>
                  <p:cNvPr id="24" name="Group 23"/>
                  <p:cNvGrpSpPr/>
                  <p:nvPr/>
                </p:nvGrpSpPr>
                <p:grpSpPr>
                  <a:xfrm>
                    <a:off x="520998" y="2679402"/>
                    <a:ext cx="970449" cy="2126513"/>
                    <a:chOff x="547096" y="2679404"/>
                    <a:chExt cx="1430560" cy="2126513"/>
                  </a:xfrm>
                </p:grpSpPr>
                <p:cxnSp>
                  <p:nvCxnSpPr>
                    <p:cNvPr id="16" name="Straight Arrow Connector 15"/>
                    <p:cNvCxnSpPr/>
                    <p:nvPr/>
                  </p:nvCxnSpPr>
                  <p:spPr>
                    <a:xfrm flipV="1">
                      <a:off x="609791" y="2679404"/>
                      <a:ext cx="1367865" cy="1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3">
                      <a:schemeClr val="accent1"/>
                    </a:lnRef>
                    <a:fillRef idx="0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" name="Straight Arrow Connector 17"/>
                    <p:cNvCxnSpPr/>
                    <p:nvPr/>
                  </p:nvCxnSpPr>
                  <p:spPr>
                    <a:xfrm flipV="1">
                      <a:off x="547096" y="3246474"/>
                      <a:ext cx="1412840" cy="7089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3">
                      <a:schemeClr val="accent1"/>
                    </a:lnRef>
                    <a:fillRef idx="0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" name="Straight Arrow Connector 18"/>
                    <p:cNvCxnSpPr/>
                    <p:nvPr/>
                  </p:nvCxnSpPr>
                  <p:spPr>
                    <a:xfrm flipV="1">
                      <a:off x="547096" y="4260111"/>
                      <a:ext cx="1405751" cy="3545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3">
                      <a:schemeClr val="accent1"/>
                    </a:lnRef>
                    <a:fillRef idx="0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" name="Straight Arrow Connector 22"/>
                    <p:cNvCxnSpPr/>
                    <p:nvPr/>
                  </p:nvCxnSpPr>
                  <p:spPr>
                    <a:xfrm flipV="1">
                      <a:off x="547096" y="4795283"/>
                      <a:ext cx="1419928" cy="10634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3">
                      <a:schemeClr val="accent1"/>
                    </a:lnRef>
                    <a:fillRef idx="0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5" name="Straight Arrow Connector 24"/>
                  <p:cNvCxnSpPr/>
                  <p:nvPr/>
                </p:nvCxnSpPr>
                <p:spPr>
                  <a:xfrm>
                    <a:off x="6971412" y="2410048"/>
                    <a:ext cx="1098698" cy="14176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Arrow Connector 30"/>
                  <p:cNvCxnSpPr/>
                  <p:nvPr/>
                </p:nvCxnSpPr>
                <p:spPr>
                  <a:xfrm flipV="1">
                    <a:off x="8495414" y="2892056"/>
                    <a:ext cx="1424763" cy="2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Arrow Connector 32"/>
                  <p:cNvCxnSpPr/>
                  <p:nvPr/>
                </p:nvCxnSpPr>
                <p:spPr>
                  <a:xfrm flipV="1">
                    <a:off x="8562754" y="4299098"/>
                    <a:ext cx="1424763" cy="2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Arrow Connector 33"/>
                  <p:cNvCxnSpPr/>
                  <p:nvPr/>
                </p:nvCxnSpPr>
                <p:spPr>
                  <a:xfrm>
                    <a:off x="7017487" y="4997309"/>
                    <a:ext cx="1098698" cy="14176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</p:spTree>
    <p:extLst>
      <p:ext uri="{BB962C8B-B14F-4D97-AF65-F5344CB8AC3E}">
        <p14:creationId xmlns:p14="http://schemas.microsoft.com/office/powerpoint/2010/main" val="1384966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204717" y="246928"/>
            <a:ext cx="9129841" cy="6752820"/>
            <a:chOff x="204717" y="233281"/>
            <a:chExt cx="9129841" cy="6752820"/>
          </a:xfrm>
        </p:grpSpPr>
        <p:grpSp>
          <p:nvGrpSpPr>
            <p:cNvPr id="34" name="Group 33"/>
            <p:cNvGrpSpPr/>
            <p:nvPr/>
          </p:nvGrpSpPr>
          <p:grpSpPr>
            <a:xfrm>
              <a:off x="204717" y="233281"/>
              <a:ext cx="9129841" cy="6752820"/>
              <a:chOff x="204717" y="233281"/>
              <a:chExt cx="9129841" cy="6752820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204717" y="233281"/>
                <a:ext cx="9129841" cy="6752820"/>
                <a:chOff x="204717" y="233281"/>
                <a:chExt cx="9129841" cy="6752820"/>
              </a:xfrm>
            </p:grpSpPr>
            <p:grpSp>
              <p:nvGrpSpPr>
                <p:cNvPr id="30" name="Group 29"/>
                <p:cNvGrpSpPr/>
                <p:nvPr/>
              </p:nvGrpSpPr>
              <p:grpSpPr>
                <a:xfrm>
                  <a:off x="204717" y="233281"/>
                  <a:ext cx="9129841" cy="6002977"/>
                  <a:chOff x="204717" y="233281"/>
                  <a:chExt cx="9129841" cy="6002977"/>
                </a:xfrm>
              </p:grpSpPr>
              <p:grpSp>
                <p:nvGrpSpPr>
                  <p:cNvPr id="28" name="Group 27"/>
                  <p:cNvGrpSpPr/>
                  <p:nvPr/>
                </p:nvGrpSpPr>
                <p:grpSpPr>
                  <a:xfrm>
                    <a:off x="204717" y="233281"/>
                    <a:ext cx="9129841" cy="6002977"/>
                    <a:chOff x="204717" y="233281"/>
                    <a:chExt cx="9129841" cy="6002977"/>
                  </a:xfrm>
                </p:grpSpPr>
                <p:grpSp>
                  <p:nvGrpSpPr>
                    <p:cNvPr id="26" name="Group 25"/>
                    <p:cNvGrpSpPr/>
                    <p:nvPr/>
                  </p:nvGrpSpPr>
                  <p:grpSpPr>
                    <a:xfrm>
                      <a:off x="513274" y="233281"/>
                      <a:ext cx="8821284" cy="6002977"/>
                      <a:chOff x="513274" y="233281"/>
                      <a:chExt cx="8821284" cy="6002977"/>
                    </a:xfrm>
                  </p:grpSpPr>
                  <p:grpSp>
                    <p:nvGrpSpPr>
                      <p:cNvPr id="19" name="Group 18"/>
                      <p:cNvGrpSpPr/>
                      <p:nvPr/>
                    </p:nvGrpSpPr>
                    <p:grpSpPr>
                      <a:xfrm>
                        <a:off x="513274" y="233281"/>
                        <a:ext cx="8821284" cy="6002977"/>
                        <a:chOff x="513274" y="233281"/>
                        <a:chExt cx="8821284" cy="6002977"/>
                      </a:xfrm>
                    </p:grpSpPr>
                    <p:sp>
                      <p:nvSpPr>
                        <p:cNvPr id="18" name="Can 17"/>
                        <p:cNvSpPr/>
                        <p:nvPr/>
                      </p:nvSpPr>
                      <p:spPr>
                        <a:xfrm rot="14470585">
                          <a:off x="3455155" y="1926609"/>
                          <a:ext cx="627800" cy="1023582"/>
                        </a:xfrm>
                        <a:prstGeom prst="can">
                          <a:avLst/>
                        </a:prstGeom>
                      </p:spPr>
                      <p:style>
                        <a:lnRef idx="2">
                          <a:schemeClr val="accent3">
                            <a:shade val="50000"/>
                          </a:schemeClr>
                        </a:lnRef>
                        <a:fillRef idx="1">
                          <a:schemeClr val="accent3"/>
                        </a:fillRef>
                        <a:effectRef idx="0">
                          <a:schemeClr val="accent3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grpSp>
                      <p:nvGrpSpPr>
                        <p:cNvPr id="17" name="Group 16"/>
                        <p:cNvGrpSpPr/>
                        <p:nvPr/>
                      </p:nvGrpSpPr>
                      <p:grpSpPr>
                        <a:xfrm>
                          <a:off x="513274" y="233281"/>
                          <a:ext cx="8821284" cy="6002977"/>
                          <a:chOff x="513274" y="233281"/>
                          <a:chExt cx="8821284" cy="6002977"/>
                        </a:xfrm>
                      </p:grpSpPr>
                      <p:sp>
                        <p:nvSpPr>
                          <p:cNvPr id="16" name="Can 15"/>
                          <p:cNvSpPr/>
                          <p:nvPr/>
                        </p:nvSpPr>
                        <p:spPr>
                          <a:xfrm rot="14470585">
                            <a:off x="5725746" y="4182532"/>
                            <a:ext cx="640416" cy="983643"/>
                          </a:xfrm>
                          <a:prstGeom prst="can">
                            <a:avLst/>
                          </a:prstGeom>
                        </p:spPr>
                        <p:style>
                          <a:lnRef idx="2">
                            <a:schemeClr val="accent3">
                              <a:shade val="50000"/>
                            </a:schemeClr>
                          </a:lnRef>
                          <a:fillRef idx="1">
                            <a:schemeClr val="accent3"/>
                          </a:fillRef>
                          <a:effectRef idx="0">
                            <a:schemeClr val="accent3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grpSp>
                        <p:nvGrpSpPr>
                          <p:cNvPr id="9" name="Group 8"/>
                          <p:cNvGrpSpPr/>
                          <p:nvPr/>
                        </p:nvGrpSpPr>
                        <p:grpSpPr>
                          <a:xfrm>
                            <a:off x="1091342" y="233281"/>
                            <a:ext cx="8243216" cy="6002977"/>
                            <a:chOff x="627319" y="588126"/>
                            <a:chExt cx="8243216" cy="6002977"/>
                          </a:xfrm>
                        </p:grpSpPr>
                        <p:sp>
                          <p:nvSpPr>
                            <p:cNvPr id="4" name="Rectangle 3"/>
                            <p:cNvSpPr/>
                            <p:nvPr/>
                          </p:nvSpPr>
                          <p:spPr>
                            <a:xfrm>
                              <a:off x="3358935" y="588126"/>
                              <a:ext cx="1505062" cy="3632684"/>
                            </a:xfrm>
                            <a:custGeom>
                              <a:avLst/>
                              <a:gdLst>
                                <a:gd name="connsiteX0" fmla="*/ 0 w 946298"/>
                                <a:gd name="connsiteY0" fmla="*/ 0 h 2998381"/>
                                <a:gd name="connsiteX1" fmla="*/ 946298 w 946298"/>
                                <a:gd name="connsiteY1" fmla="*/ 0 h 2998381"/>
                                <a:gd name="connsiteX2" fmla="*/ 946298 w 946298"/>
                                <a:gd name="connsiteY2" fmla="*/ 2998381 h 2998381"/>
                                <a:gd name="connsiteX3" fmla="*/ 0 w 946298"/>
                                <a:gd name="connsiteY3" fmla="*/ 2998381 h 2998381"/>
                                <a:gd name="connsiteX4" fmla="*/ 0 w 946298"/>
                                <a:gd name="connsiteY4" fmla="*/ 0 h 2998381"/>
                                <a:gd name="connsiteX0" fmla="*/ 0 w 1190847"/>
                                <a:gd name="connsiteY0" fmla="*/ 0 h 2998381"/>
                                <a:gd name="connsiteX1" fmla="*/ 946298 w 1190847"/>
                                <a:gd name="connsiteY1" fmla="*/ 0 h 2998381"/>
                                <a:gd name="connsiteX2" fmla="*/ 1190847 w 1190847"/>
                                <a:gd name="connsiteY2" fmla="*/ 2604977 h 2998381"/>
                                <a:gd name="connsiteX3" fmla="*/ 0 w 1190847"/>
                                <a:gd name="connsiteY3" fmla="*/ 2998381 h 2998381"/>
                                <a:gd name="connsiteX4" fmla="*/ 0 w 1190847"/>
                                <a:gd name="connsiteY4" fmla="*/ 0 h 2998381"/>
                                <a:gd name="connsiteX0" fmla="*/ 191386 w 1382233"/>
                                <a:gd name="connsiteY0" fmla="*/ 0 h 3125972"/>
                                <a:gd name="connsiteX1" fmla="*/ 1137684 w 1382233"/>
                                <a:gd name="connsiteY1" fmla="*/ 0 h 3125972"/>
                                <a:gd name="connsiteX2" fmla="*/ 1382233 w 1382233"/>
                                <a:gd name="connsiteY2" fmla="*/ 2604977 h 3125972"/>
                                <a:gd name="connsiteX3" fmla="*/ 0 w 1382233"/>
                                <a:gd name="connsiteY3" fmla="*/ 3125972 h 3125972"/>
                                <a:gd name="connsiteX4" fmla="*/ 191386 w 1382233"/>
                                <a:gd name="connsiteY4" fmla="*/ 0 h 3125972"/>
                                <a:gd name="connsiteX0" fmla="*/ 191386 w 1382233"/>
                                <a:gd name="connsiteY0" fmla="*/ 0 h 3264195"/>
                                <a:gd name="connsiteX1" fmla="*/ 1137684 w 1382233"/>
                                <a:gd name="connsiteY1" fmla="*/ 0 h 3264195"/>
                                <a:gd name="connsiteX2" fmla="*/ 1382233 w 1382233"/>
                                <a:gd name="connsiteY2" fmla="*/ 2604977 h 3264195"/>
                                <a:gd name="connsiteX3" fmla="*/ 0 w 1382233"/>
                                <a:gd name="connsiteY3" fmla="*/ 3264195 h 3264195"/>
                                <a:gd name="connsiteX4" fmla="*/ 191386 w 1382233"/>
                                <a:gd name="connsiteY4" fmla="*/ 0 h 3264195"/>
                                <a:gd name="connsiteX0" fmla="*/ 0 w 1499191"/>
                                <a:gd name="connsiteY0" fmla="*/ 0 h 3306725"/>
                                <a:gd name="connsiteX1" fmla="*/ 1254642 w 1499191"/>
                                <a:gd name="connsiteY1" fmla="*/ 42530 h 3306725"/>
                                <a:gd name="connsiteX2" fmla="*/ 1499191 w 1499191"/>
                                <a:gd name="connsiteY2" fmla="*/ 2647507 h 3306725"/>
                                <a:gd name="connsiteX3" fmla="*/ 116958 w 1499191"/>
                                <a:gd name="connsiteY3" fmla="*/ 3306725 h 3306725"/>
                                <a:gd name="connsiteX4" fmla="*/ 0 w 1499191"/>
                                <a:gd name="connsiteY4" fmla="*/ 0 h 3306725"/>
                                <a:gd name="connsiteX0" fmla="*/ 0 w 1963215"/>
                                <a:gd name="connsiteY0" fmla="*/ 0 h 3306725"/>
                                <a:gd name="connsiteX1" fmla="*/ 1254642 w 1963215"/>
                                <a:gd name="connsiteY1" fmla="*/ 42530 h 3306725"/>
                                <a:gd name="connsiteX2" fmla="*/ 1963215 w 1963215"/>
                                <a:gd name="connsiteY2" fmla="*/ 2442791 h 3306725"/>
                                <a:gd name="connsiteX3" fmla="*/ 116958 w 1963215"/>
                                <a:gd name="connsiteY3" fmla="*/ 3306725 h 3306725"/>
                                <a:gd name="connsiteX4" fmla="*/ 0 w 1963215"/>
                                <a:gd name="connsiteY4" fmla="*/ 0 h 3306725"/>
                                <a:gd name="connsiteX0" fmla="*/ 0 w 1963215"/>
                                <a:gd name="connsiteY0" fmla="*/ 162187 h 3468912"/>
                                <a:gd name="connsiteX1" fmla="*/ 708731 w 1963215"/>
                                <a:gd name="connsiteY1" fmla="*/ 0 h 3468912"/>
                                <a:gd name="connsiteX2" fmla="*/ 1963215 w 1963215"/>
                                <a:gd name="connsiteY2" fmla="*/ 2604978 h 3468912"/>
                                <a:gd name="connsiteX3" fmla="*/ 116958 w 1963215"/>
                                <a:gd name="connsiteY3" fmla="*/ 3468912 h 3468912"/>
                                <a:gd name="connsiteX4" fmla="*/ 0 w 1963215"/>
                                <a:gd name="connsiteY4" fmla="*/ 162187 h 3468912"/>
                                <a:gd name="connsiteX0" fmla="*/ 0 w 1963215"/>
                                <a:gd name="connsiteY0" fmla="*/ 339607 h 3646332"/>
                                <a:gd name="connsiteX1" fmla="*/ 531310 w 1963215"/>
                                <a:gd name="connsiteY1" fmla="*/ 0 h 3646332"/>
                                <a:gd name="connsiteX2" fmla="*/ 1963215 w 1963215"/>
                                <a:gd name="connsiteY2" fmla="*/ 2782398 h 3646332"/>
                                <a:gd name="connsiteX3" fmla="*/ 116958 w 1963215"/>
                                <a:gd name="connsiteY3" fmla="*/ 3646332 h 3646332"/>
                                <a:gd name="connsiteX4" fmla="*/ 0 w 1963215"/>
                                <a:gd name="connsiteY4" fmla="*/ 339607 h 3646332"/>
                                <a:gd name="connsiteX0" fmla="*/ 0 w 1963215"/>
                                <a:gd name="connsiteY0" fmla="*/ 244072 h 3646332"/>
                                <a:gd name="connsiteX1" fmla="*/ 531310 w 1963215"/>
                                <a:gd name="connsiteY1" fmla="*/ 0 h 3646332"/>
                                <a:gd name="connsiteX2" fmla="*/ 1963215 w 1963215"/>
                                <a:gd name="connsiteY2" fmla="*/ 2782398 h 3646332"/>
                                <a:gd name="connsiteX3" fmla="*/ 116958 w 1963215"/>
                                <a:gd name="connsiteY3" fmla="*/ 3646332 h 3646332"/>
                                <a:gd name="connsiteX4" fmla="*/ 0 w 1963215"/>
                                <a:gd name="connsiteY4" fmla="*/ 244072 h 3646332"/>
                                <a:gd name="connsiteX0" fmla="*/ 0 w 1758498"/>
                                <a:gd name="connsiteY0" fmla="*/ 244072 h 3646332"/>
                                <a:gd name="connsiteX1" fmla="*/ 531310 w 1758498"/>
                                <a:gd name="connsiteY1" fmla="*/ 0 h 3646332"/>
                                <a:gd name="connsiteX2" fmla="*/ 1758498 w 1758498"/>
                                <a:gd name="connsiteY2" fmla="*/ 3014410 h 3646332"/>
                                <a:gd name="connsiteX3" fmla="*/ 116958 w 1758498"/>
                                <a:gd name="connsiteY3" fmla="*/ 3646332 h 3646332"/>
                                <a:gd name="connsiteX4" fmla="*/ 0 w 1758498"/>
                                <a:gd name="connsiteY4" fmla="*/ 244072 h 3646332"/>
                                <a:gd name="connsiteX0" fmla="*/ 74111 w 1832609"/>
                                <a:gd name="connsiteY0" fmla="*/ 244072 h 3769162"/>
                                <a:gd name="connsiteX1" fmla="*/ 605421 w 1832609"/>
                                <a:gd name="connsiteY1" fmla="*/ 0 h 3769162"/>
                                <a:gd name="connsiteX2" fmla="*/ 1832609 w 1832609"/>
                                <a:gd name="connsiteY2" fmla="*/ 3014410 h 3769162"/>
                                <a:gd name="connsiteX3" fmla="*/ 0 w 1832609"/>
                                <a:gd name="connsiteY3" fmla="*/ 3769162 h 3769162"/>
                                <a:gd name="connsiteX4" fmla="*/ 74111 w 1832609"/>
                                <a:gd name="connsiteY4" fmla="*/ 244072 h 3769162"/>
                                <a:gd name="connsiteX0" fmla="*/ 74111 w 1505062"/>
                                <a:gd name="connsiteY0" fmla="*/ 244072 h 3769162"/>
                                <a:gd name="connsiteX1" fmla="*/ 605421 w 1505062"/>
                                <a:gd name="connsiteY1" fmla="*/ 0 h 3769162"/>
                                <a:gd name="connsiteX2" fmla="*/ 1505062 w 1505062"/>
                                <a:gd name="connsiteY2" fmla="*/ 2946171 h 3769162"/>
                                <a:gd name="connsiteX3" fmla="*/ 0 w 1505062"/>
                                <a:gd name="connsiteY3" fmla="*/ 3769162 h 3769162"/>
                                <a:gd name="connsiteX4" fmla="*/ 74111 w 1505062"/>
                                <a:gd name="connsiteY4" fmla="*/ 244072 h 3769162"/>
                                <a:gd name="connsiteX0" fmla="*/ 74111 w 1505062"/>
                                <a:gd name="connsiteY0" fmla="*/ 148538 h 3673628"/>
                                <a:gd name="connsiteX1" fmla="*/ 605421 w 1505062"/>
                                <a:gd name="connsiteY1" fmla="*/ 0 h 3673628"/>
                                <a:gd name="connsiteX2" fmla="*/ 1505062 w 1505062"/>
                                <a:gd name="connsiteY2" fmla="*/ 2850637 h 3673628"/>
                                <a:gd name="connsiteX3" fmla="*/ 0 w 1505062"/>
                                <a:gd name="connsiteY3" fmla="*/ 3673628 h 3673628"/>
                                <a:gd name="connsiteX4" fmla="*/ 74111 w 1505062"/>
                                <a:gd name="connsiteY4" fmla="*/ 148538 h 3673628"/>
                                <a:gd name="connsiteX0" fmla="*/ 74111 w 1505062"/>
                                <a:gd name="connsiteY0" fmla="*/ 107594 h 3632684"/>
                                <a:gd name="connsiteX1" fmla="*/ 605421 w 1505062"/>
                                <a:gd name="connsiteY1" fmla="*/ 0 h 3632684"/>
                                <a:gd name="connsiteX2" fmla="*/ 1505062 w 1505062"/>
                                <a:gd name="connsiteY2" fmla="*/ 2809693 h 3632684"/>
                                <a:gd name="connsiteX3" fmla="*/ 0 w 1505062"/>
                                <a:gd name="connsiteY3" fmla="*/ 3632684 h 3632684"/>
                                <a:gd name="connsiteX4" fmla="*/ 74111 w 1505062"/>
                                <a:gd name="connsiteY4" fmla="*/ 107594 h 363268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  <a:cxn ang="0">
                                  <a:pos x="connsiteX4" y="connsiteY4"/>
                                </a:cxn>
                              </a:cxnLst>
                              <a:rect l="l" t="t" r="r" b="b"/>
                              <a:pathLst>
                                <a:path w="1505062" h="3632684">
                                  <a:moveTo>
                                    <a:pt x="74111" y="107594"/>
                                  </a:moveTo>
                                  <a:lnTo>
                                    <a:pt x="605421" y="0"/>
                                  </a:lnTo>
                                  <a:lnTo>
                                    <a:pt x="1505062" y="2809693"/>
                                  </a:lnTo>
                                  <a:lnTo>
                                    <a:pt x="0" y="3632684"/>
                                  </a:lnTo>
                                  <a:lnTo>
                                    <a:pt x="74111" y="107594"/>
                                  </a:lnTo>
                                  <a:close/>
                                </a:path>
                              </a:pathLst>
                            </a:custGeom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</p:spPr>
                          <p:style>
                            <a:lnRef idx="2">
                              <a:schemeClr val="dk1"/>
                            </a:lnRef>
                            <a:fillRef idx="1">
                              <a:schemeClr val="lt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dk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6" name="Rectangle 3"/>
                            <p:cNvSpPr/>
                            <p:nvPr/>
                          </p:nvSpPr>
                          <p:spPr>
                            <a:xfrm>
                              <a:off x="6871608" y="1446488"/>
                              <a:ext cx="871419" cy="1019761"/>
                            </a:xfrm>
                            <a:custGeom>
                              <a:avLst/>
                              <a:gdLst>
                                <a:gd name="connsiteX0" fmla="*/ 0 w 946298"/>
                                <a:gd name="connsiteY0" fmla="*/ 0 h 2998381"/>
                                <a:gd name="connsiteX1" fmla="*/ 946298 w 946298"/>
                                <a:gd name="connsiteY1" fmla="*/ 0 h 2998381"/>
                                <a:gd name="connsiteX2" fmla="*/ 946298 w 946298"/>
                                <a:gd name="connsiteY2" fmla="*/ 2998381 h 2998381"/>
                                <a:gd name="connsiteX3" fmla="*/ 0 w 946298"/>
                                <a:gd name="connsiteY3" fmla="*/ 2998381 h 2998381"/>
                                <a:gd name="connsiteX4" fmla="*/ 0 w 946298"/>
                                <a:gd name="connsiteY4" fmla="*/ 0 h 2998381"/>
                                <a:gd name="connsiteX0" fmla="*/ 0 w 1190847"/>
                                <a:gd name="connsiteY0" fmla="*/ 0 h 2998381"/>
                                <a:gd name="connsiteX1" fmla="*/ 946298 w 1190847"/>
                                <a:gd name="connsiteY1" fmla="*/ 0 h 2998381"/>
                                <a:gd name="connsiteX2" fmla="*/ 1190847 w 1190847"/>
                                <a:gd name="connsiteY2" fmla="*/ 2604977 h 2998381"/>
                                <a:gd name="connsiteX3" fmla="*/ 0 w 1190847"/>
                                <a:gd name="connsiteY3" fmla="*/ 2998381 h 2998381"/>
                                <a:gd name="connsiteX4" fmla="*/ 0 w 1190847"/>
                                <a:gd name="connsiteY4" fmla="*/ 0 h 2998381"/>
                                <a:gd name="connsiteX0" fmla="*/ 191386 w 1382233"/>
                                <a:gd name="connsiteY0" fmla="*/ 0 h 3125972"/>
                                <a:gd name="connsiteX1" fmla="*/ 1137684 w 1382233"/>
                                <a:gd name="connsiteY1" fmla="*/ 0 h 3125972"/>
                                <a:gd name="connsiteX2" fmla="*/ 1382233 w 1382233"/>
                                <a:gd name="connsiteY2" fmla="*/ 2604977 h 3125972"/>
                                <a:gd name="connsiteX3" fmla="*/ 0 w 1382233"/>
                                <a:gd name="connsiteY3" fmla="*/ 3125972 h 3125972"/>
                                <a:gd name="connsiteX4" fmla="*/ 191386 w 1382233"/>
                                <a:gd name="connsiteY4" fmla="*/ 0 h 3125972"/>
                                <a:gd name="connsiteX0" fmla="*/ 191386 w 1382233"/>
                                <a:gd name="connsiteY0" fmla="*/ 0 h 3264195"/>
                                <a:gd name="connsiteX1" fmla="*/ 1137684 w 1382233"/>
                                <a:gd name="connsiteY1" fmla="*/ 0 h 3264195"/>
                                <a:gd name="connsiteX2" fmla="*/ 1382233 w 1382233"/>
                                <a:gd name="connsiteY2" fmla="*/ 2604977 h 3264195"/>
                                <a:gd name="connsiteX3" fmla="*/ 0 w 1382233"/>
                                <a:gd name="connsiteY3" fmla="*/ 3264195 h 3264195"/>
                                <a:gd name="connsiteX4" fmla="*/ 191386 w 1382233"/>
                                <a:gd name="connsiteY4" fmla="*/ 0 h 3264195"/>
                                <a:gd name="connsiteX0" fmla="*/ 0 w 1499191"/>
                                <a:gd name="connsiteY0" fmla="*/ 0 h 3306725"/>
                                <a:gd name="connsiteX1" fmla="*/ 1254642 w 1499191"/>
                                <a:gd name="connsiteY1" fmla="*/ 42530 h 3306725"/>
                                <a:gd name="connsiteX2" fmla="*/ 1499191 w 1499191"/>
                                <a:gd name="connsiteY2" fmla="*/ 2647507 h 3306725"/>
                                <a:gd name="connsiteX3" fmla="*/ 116958 w 1499191"/>
                                <a:gd name="connsiteY3" fmla="*/ 3306725 h 3306725"/>
                                <a:gd name="connsiteX4" fmla="*/ 0 w 1499191"/>
                                <a:gd name="connsiteY4" fmla="*/ 0 h 3306725"/>
                                <a:gd name="connsiteX0" fmla="*/ 0 w 1963215"/>
                                <a:gd name="connsiteY0" fmla="*/ 0 h 3306725"/>
                                <a:gd name="connsiteX1" fmla="*/ 1254642 w 1963215"/>
                                <a:gd name="connsiteY1" fmla="*/ 42530 h 3306725"/>
                                <a:gd name="connsiteX2" fmla="*/ 1963215 w 1963215"/>
                                <a:gd name="connsiteY2" fmla="*/ 2442791 h 3306725"/>
                                <a:gd name="connsiteX3" fmla="*/ 116958 w 1963215"/>
                                <a:gd name="connsiteY3" fmla="*/ 3306725 h 3306725"/>
                                <a:gd name="connsiteX4" fmla="*/ 0 w 1963215"/>
                                <a:gd name="connsiteY4" fmla="*/ 0 h 3306725"/>
                                <a:gd name="connsiteX0" fmla="*/ 0 w 1963215"/>
                                <a:gd name="connsiteY0" fmla="*/ 162187 h 3468912"/>
                                <a:gd name="connsiteX1" fmla="*/ 708731 w 1963215"/>
                                <a:gd name="connsiteY1" fmla="*/ 0 h 3468912"/>
                                <a:gd name="connsiteX2" fmla="*/ 1963215 w 1963215"/>
                                <a:gd name="connsiteY2" fmla="*/ 2604978 h 3468912"/>
                                <a:gd name="connsiteX3" fmla="*/ 116958 w 1963215"/>
                                <a:gd name="connsiteY3" fmla="*/ 3468912 h 3468912"/>
                                <a:gd name="connsiteX4" fmla="*/ 0 w 1963215"/>
                                <a:gd name="connsiteY4" fmla="*/ 162187 h 3468912"/>
                                <a:gd name="connsiteX0" fmla="*/ 0 w 1963215"/>
                                <a:gd name="connsiteY0" fmla="*/ 339607 h 3646332"/>
                                <a:gd name="connsiteX1" fmla="*/ 531310 w 1963215"/>
                                <a:gd name="connsiteY1" fmla="*/ 0 h 3646332"/>
                                <a:gd name="connsiteX2" fmla="*/ 1963215 w 1963215"/>
                                <a:gd name="connsiteY2" fmla="*/ 2782398 h 3646332"/>
                                <a:gd name="connsiteX3" fmla="*/ 116958 w 1963215"/>
                                <a:gd name="connsiteY3" fmla="*/ 3646332 h 3646332"/>
                                <a:gd name="connsiteX4" fmla="*/ 0 w 1963215"/>
                                <a:gd name="connsiteY4" fmla="*/ 339607 h 3646332"/>
                                <a:gd name="connsiteX0" fmla="*/ 0 w 1963215"/>
                                <a:gd name="connsiteY0" fmla="*/ 244072 h 3646332"/>
                                <a:gd name="connsiteX1" fmla="*/ 531310 w 1963215"/>
                                <a:gd name="connsiteY1" fmla="*/ 0 h 3646332"/>
                                <a:gd name="connsiteX2" fmla="*/ 1963215 w 1963215"/>
                                <a:gd name="connsiteY2" fmla="*/ 2782398 h 3646332"/>
                                <a:gd name="connsiteX3" fmla="*/ 116958 w 1963215"/>
                                <a:gd name="connsiteY3" fmla="*/ 3646332 h 3646332"/>
                                <a:gd name="connsiteX4" fmla="*/ 0 w 1963215"/>
                                <a:gd name="connsiteY4" fmla="*/ 244072 h 3646332"/>
                                <a:gd name="connsiteX0" fmla="*/ 0 w 1758498"/>
                                <a:gd name="connsiteY0" fmla="*/ 244072 h 3646332"/>
                                <a:gd name="connsiteX1" fmla="*/ 531310 w 1758498"/>
                                <a:gd name="connsiteY1" fmla="*/ 0 h 3646332"/>
                                <a:gd name="connsiteX2" fmla="*/ 1758498 w 1758498"/>
                                <a:gd name="connsiteY2" fmla="*/ 3014410 h 3646332"/>
                                <a:gd name="connsiteX3" fmla="*/ 116958 w 1758498"/>
                                <a:gd name="connsiteY3" fmla="*/ 3646332 h 3646332"/>
                                <a:gd name="connsiteX4" fmla="*/ 0 w 1758498"/>
                                <a:gd name="connsiteY4" fmla="*/ 244072 h 3646332"/>
                                <a:gd name="connsiteX0" fmla="*/ 74111 w 1832609"/>
                                <a:gd name="connsiteY0" fmla="*/ 244072 h 3769162"/>
                                <a:gd name="connsiteX1" fmla="*/ 605421 w 1832609"/>
                                <a:gd name="connsiteY1" fmla="*/ 0 h 3769162"/>
                                <a:gd name="connsiteX2" fmla="*/ 1832609 w 1832609"/>
                                <a:gd name="connsiteY2" fmla="*/ 3014410 h 3769162"/>
                                <a:gd name="connsiteX3" fmla="*/ 0 w 1832609"/>
                                <a:gd name="connsiteY3" fmla="*/ 3769162 h 3769162"/>
                                <a:gd name="connsiteX4" fmla="*/ 74111 w 1832609"/>
                                <a:gd name="connsiteY4" fmla="*/ 244072 h 3769162"/>
                                <a:gd name="connsiteX0" fmla="*/ 74111 w 1505062"/>
                                <a:gd name="connsiteY0" fmla="*/ 244072 h 3769162"/>
                                <a:gd name="connsiteX1" fmla="*/ 605421 w 1505062"/>
                                <a:gd name="connsiteY1" fmla="*/ 0 h 3769162"/>
                                <a:gd name="connsiteX2" fmla="*/ 1505062 w 1505062"/>
                                <a:gd name="connsiteY2" fmla="*/ 2946171 h 3769162"/>
                                <a:gd name="connsiteX3" fmla="*/ 0 w 1505062"/>
                                <a:gd name="connsiteY3" fmla="*/ 3769162 h 3769162"/>
                                <a:gd name="connsiteX4" fmla="*/ 74111 w 1505062"/>
                                <a:gd name="connsiteY4" fmla="*/ 244072 h 3769162"/>
                                <a:gd name="connsiteX0" fmla="*/ 74111 w 1505062"/>
                                <a:gd name="connsiteY0" fmla="*/ 148538 h 3673628"/>
                                <a:gd name="connsiteX1" fmla="*/ 605421 w 1505062"/>
                                <a:gd name="connsiteY1" fmla="*/ 0 h 3673628"/>
                                <a:gd name="connsiteX2" fmla="*/ 1505062 w 1505062"/>
                                <a:gd name="connsiteY2" fmla="*/ 2850637 h 3673628"/>
                                <a:gd name="connsiteX3" fmla="*/ 0 w 1505062"/>
                                <a:gd name="connsiteY3" fmla="*/ 3673628 h 3673628"/>
                                <a:gd name="connsiteX4" fmla="*/ 74111 w 1505062"/>
                                <a:gd name="connsiteY4" fmla="*/ 148538 h 3673628"/>
                                <a:gd name="connsiteX0" fmla="*/ 74111 w 1505062"/>
                                <a:gd name="connsiteY0" fmla="*/ 107594 h 3632684"/>
                                <a:gd name="connsiteX1" fmla="*/ 605421 w 1505062"/>
                                <a:gd name="connsiteY1" fmla="*/ 0 h 3632684"/>
                                <a:gd name="connsiteX2" fmla="*/ 1505062 w 1505062"/>
                                <a:gd name="connsiteY2" fmla="*/ 2809693 h 3632684"/>
                                <a:gd name="connsiteX3" fmla="*/ 0 w 1505062"/>
                                <a:gd name="connsiteY3" fmla="*/ 3632684 h 3632684"/>
                                <a:gd name="connsiteX4" fmla="*/ 74111 w 1505062"/>
                                <a:gd name="connsiteY4" fmla="*/ 107594 h 3632684"/>
                                <a:gd name="connsiteX0" fmla="*/ 74111 w 1505062"/>
                                <a:gd name="connsiteY0" fmla="*/ 734707 h 4259797"/>
                                <a:gd name="connsiteX1" fmla="*/ 895045 w 1505062"/>
                                <a:gd name="connsiteY1" fmla="*/ 0 h 4259797"/>
                                <a:gd name="connsiteX2" fmla="*/ 1505062 w 1505062"/>
                                <a:gd name="connsiteY2" fmla="*/ 3436806 h 4259797"/>
                                <a:gd name="connsiteX3" fmla="*/ 0 w 1505062"/>
                                <a:gd name="connsiteY3" fmla="*/ 4259797 h 4259797"/>
                                <a:gd name="connsiteX4" fmla="*/ 74111 w 1505062"/>
                                <a:gd name="connsiteY4" fmla="*/ 734707 h 4259797"/>
                                <a:gd name="connsiteX0" fmla="*/ 74111 w 1698147"/>
                                <a:gd name="connsiteY0" fmla="*/ 734707 h 4259797"/>
                                <a:gd name="connsiteX1" fmla="*/ 895045 w 1698147"/>
                                <a:gd name="connsiteY1" fmla="*/ 0 h 4259797"/>
                                <a:gd name="connsiteX2" fmla="*/ 1698147 w 1698147"/>
                                <a:gd name="connsiteY2" fmla="*/ 3311380 h 4259797"/>
                                <a:gd name="connsiteX3" fmla="*/ 0 w 1698147"/>
                                <a:gd name="connsiteY3" fmla="*/ 4259797 h 4259797"/>
                                <a:gd name="connsiteX4" fmla="*/ 74111 w 1698147"/>
                                <a:gd name="connsiteY4" fmla="*/ 734707 h 4259797"/>
                                <a:gd name="connsiteX0" fmla="*/ 74110 w 1698147"/>
                                <a:gd name="connsiteY0" fmla="*/ 421148 h 4259797"/>
                                <a:gd name="connsiteX1" fmla="*/ 895045 w 1698147"/>
                                <a:gd name="connsiteY1" fmla="*/ 0 h 4259797"/>
                                <a:gd name="connsiteX2" fmla="*/ 1698147 w 1698147"/>
                                <a:gd name="connsiteY2" fmla="*/ 3311380 h 4259797"/>
                                <a:gd name="connsiteX3" fmla="*/ 0 w 1698147"/>
                                <a:gd name="connsiteY3" fmla="*/ 4259797 h 4259797"/>
                                <a:gd name="connsiteX4" fmla="*/ 74110 w 1698147"/>
                                <a:gd name="connsiteY4" fmla="*/ 421148 h 4259797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  <a:cxn ang="0">
                                  <a:pos x="connsiteX4" y="connsiteY4"/>
                                </a:cxn>
                              </a:cxnLst>
                              <a:rect l="l" t="t" r="r" b="b"/>
                              <a:pathLst>
                                <a:path w="1698147" h="4259797">
                                  <a:moveTo>
                                    <a:pt x="74110" y="421148"/>
                                  </a:moveTo>
                                  <a:lnTo>
                                    <a:pt x="895045" y="0"/>
                                  </a:lnTo>
                                  <a:lnTo>
                                    <a:pt x="1698147" y="3311380"/>
                                  </a:lnTo>
                                  <a:lnTo>
                                    <a:pt x="0" y="4259797"/>
                                  </a:lnTo>
                                  <a:lnTo>
                                    <a:pt x="74110" y="421148"/>
                                  </a:lnTo>
                                  <a:close/>
                                </a:path>
                              </a:pathLst>
                            </a:custGeom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</p:spPr>
                          <p:style>
                            <a:lnRef idx="2">
                              <a:schemeClr val="dk1"/>
                            </a:lnRef>
                            <a:fillRef idx="1">
                              <a:schemeClr val="lt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dk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2" name="Oval 1"/>
                            <p:cNvSpPr/>
                            <p:nvPr/>
                          </p:nvSpPr>
                          <p:spPr>
                            <a:xfrm rot="20088640">
                              <a:off x="627319" y="3413535"/>
                              <a:ext cx="7963786" cy="860272"/>
                            </a:xfrm>
                            <a:prstGeom prst="ellipse">
                              <a:avLst/>
                            </a:prstGeom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p:spPr>
                          <p:style>
                            <a:lnRef idx="2">
                              <a:schemeClr val="dk1"/>
                            </a:lnRef>
                            <a:fillRef idx="1">
                              <a:schemeClr val="lt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dk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3" name="Rectangle 2"/>
                            <p:cNvSpPr/>
                            <p:nvPr/>
                          </p:nvSpPr>
                          <p:spPr>
                            <a:xfrm>
                              <a:off x="7099526" y="1149690"/>
                              <a:ext cx="1127052" cy="1393166"/>
                            </a:xfrm>
                            <a:custGeom>
                              <a:avLst/>
                              <a:gdLst>
                                <a:gd name="connsiteX0" fmla="*/ 0 w 1052624"/>
                                <a:gd name="connsiteY0" fmla="*/ 0 h 1244008"/>
                                <a:gd name="connsiteX1" fmla="*/ 1052624 w 1052624"/>
                                <a:gd name="connsiteY1" fmla="*/ 0 h 1244008"/>
                                <a:gd name="connsiteX2" fmla="*/ 1052624 w 1052624"/>
                                <a:gd name="connsiteY2" fmla="*/ 1244008 h 1244008"/>
                                <a:gd name="connsiteX3" fmla="*/ 0 w 1052624"/>
                                <a:gd name="connsiteY3" fmla="*/ 1244008 h 1244008"/>
                                <a:gd name="connsiteX4" fmla="*/ 0 w 1052624"/>
                                <a:gd name="connsiteY4" fmla="*/ 0 h 1244008"/>
                                <a:gd name="connsiteX0" fmla="*/ 0 w 1520456"/>
                                <a:gd name="connsiteY0" fmla="*/ 233917 h 1477925"/>
                                <a:gd name="connsiteX1" fmla="*/ 1520456 w 1520456"/>
                                <a:gd name="connsiteY1" fmla="*/ 0 h 1477925"/>
                                <a:gd name="connsiteX2" fmla="*/ 1052624 w 1520456"/>
                                <a:gd name="connsiteY2" fmla="*/ 1477925 h 1477925"/>
                                <a:gd name="connsiteX3" fmla="*/ 0 w 1520456"/>
                                <a:gd name="connsiteY3" fmla="*/ 1477925 h 1477925"/>
                                <a:gd name="connsiteX4" fmla="*/ 0 w 1520456"/>
                                <a:gd name="connsiteY4" fmla="*/ 233917 h 1477925"/>
                                <a:gd name="connsiteX0" fmla="*/ 808074 w 1520456"/>
                                <a:gd name="connsiteY0" fmla="*/ 0 h 1488556"/>
                                <a:gd name="connsiteX1" fmla="*/ 1520456 w 1520456"/>
                                <a:gd name="connsiteY1" fmla="*/ 10631 h 1488556"/>
                                <a:gd name="connsiteX2" fmla="*/ 1052624 w 1520456"/>
                                <a:gd name="connsiteY2" fmla="*/ 1488556 h 1488556"/>
                                <a:gd name="connsiteX3" fmla="*/ 0 w 1520456"/>
                                <a:gd name="connsiteY3" fmla="*/ 1488556 h 1488556"/>
                                <a:gd name="connsiteX4" fmla="*/ 808074 w 1520456"/>
                                <a:gd name="connsiteY4" fmla="*/ 0 h 1488556"/>
                                <a:gd name="connsiteX0" fmla="*/ 808074 w 1520456"/>
                                <a:gd name="connsiteY0" fmla="*/ 0 h 1509821"/>
                                <a:gd name="connsiteX1" fmla="*/ 1520456 w 1520456"/>
                                <a:gd name="connsiteY1" fmla="*/ 10631 h 1509821"/>
                                <a:gd name="connsiteX2" fmla="*/ 1158950 w 1520456"/>
                                <a:gd name="connsiteY2" fmla="*/ 1509821 h 1509821"/>
                                <a:gd name="connsiteX3" fmla="*/ 0 w 1520456"/>
                                <a:gd name="connsiteY3" fmla="*/ 1488556 h 1509821"/>
                                <a:gd name="connsiteX4" fmla="*/ 808074 w 1520456"/>
                                <a:gd name="connsiteY4" fmla="*/ 0 h 1509821"/>
                                <a:gd name="connsiteX0" fmla="*/ 1254641 w 1967023"/>
                                <a:gd name="connsiteY0" fmla="*/ 0 h 1509821"/>
                                <a:gd name="connsiteX1" fmla="*/ 1967023 w 1967023"/>
                                <a:gd name="connsiteY1" fmla="*/ 10631 h 1509821"/>
                                <a:gd name="connsiteX2" fmla="*/ 1605517 w 1967023"/>
                                <a:gd name="connsiteY2" fmla="*/ 1509821 h 1509821"/>
                                <a:gd name="connsiteX3" fmla="*/ 0 w 1967023"/>
                                <a:gd name="connsiteY3" fmla="*/ 1392863 h 1509821"/>
                                <a:gd name="connsiteX4" fmla="*/ 1254641 w 1967023"/>
                                <a:gd name="connsiteY4" fmla="*/ 0 h 1509821"/>
                                <a:gd name="connsiteX0" fmla="*/ 829339 w 1541721"/>
                                <a:gd name="connsiteY0" fmla="*/ 0 h 1879077"/>
                                <a:gd name="connsiteX1" fmla="*/ 1541721 w 1541721"/>
                                <a:gd name="connsiteY1" fmla="*/ 10631 h 1879077"/>
                                <a:gd name="connsiteX2" fmla="*/ 1180215 w 1541721"/>
                                <a:gd name="connsiteY2" fmla="*/ 1509821 h 1879077"/>
                                <a:gd name="connsiteX3" fmla="*/ 0 w 1541721"/>
                                <a:gd name="connsiteY3" fmla="*/ 1879077 h 1879077"/>
                                <a:gd name="connsiteX4" fmla="*/ 829339 w 1541721"/>
                                <a:gd name="connsiteY4" fmla="*/ 0 h 1879077"/>
                                <a:gd name="connsiteX0" fmla="*/ 935664 w 1541721"/>
                                <a:gd name="connsiteY0" fmla="*/ 386017 h 1868446"/>
                                <a:gd name="connsiteX1" fmla="*/ 1541721 w 1541721"/>
                                <a:gd name="connsiteY1" fmla="*/ 0 h 1868446"/>
                                <a:gd name="connsiteX2" fmla="*/ 1180215 w 1541721"/>
                                <a:gd name="connsiteY2" fmla="*/ 1499190 h 1868446"/>
                                <a:gd name="connsiteX3" fmla="*/ 0 w 1541721"/>
                                <a:gd name="connsiteY3" fmla="*/ 1868446 h 1868446"/>
                                <a:gd name="connsiteX4" fmla="*/ 935664 w 1541721"/>
                                <a:gd name="connsiteY4" fmla="*/ 386017 h 1868446"/>
                                <a:gd name="connsiteX0" fmla="*/ 935664 w 1424763"/>
                                <a:gd name="connsiteY0" fmla="*/ 232477 h 1714906"/>
                                <a:gd name="connsiteX1" fmla="*/ 1424763 w 1424763"/>
                                <a:gd name="connsiteY1" fmla="*/ 0 h 1714906"/>
                                <a:gd name="connsiteX2" fmla="*/ 1180215 w 1424763"/>
                                <a:gd name="connsiteY2" fmla="*/ 1345650 h 1714906"/>
                                <a:gd name="connsiteX3" fmla="*/ 0 w 1424763"/>
                                <a:gd name="connsiteY3" fmla="*/ 1714906 h 1714906"/>
                                <a:gd name="connsiteX4" fmla="*/ 935664 w 1424763"/>
                                <a:gd name="connsiteY4" fmla="*/ 232477 h 1714906"/>
                                <a:gd name="connsiteX0" fmla="*/ 935664 w 1424763"/>
                                <a:gd name="connsiteY0" fmla="*/ 322043 h 1804472"/>
                                <a:gd name="connsiteX1" fmla="*/ 1424763 w 1424763"/>
                                <a:gd name="connsiteY1" fmla="*/ 0 h 1804472"/>
                                <a:gd name="connsiteX2" fmla="*/ 1180215 w 1424763"/>
                                <a:gd name="connsiteY2" fmla="*/ 1435216 h 1804472"/>
                                <a:gd name="connsiteX3" fmla="*/ 0 w 1424763"/>
                                <a:gd name="connsiteY3" fmla="*/ 1804472 h 1804472"/>
                                <a:gd name="connsiteX4" fmla="*/ 935664 w 1424763"/>
                                <a:gd name="connsiteY4" fmla="*/ 322043 h 1804472"/>
                                <a:gd name="connsiteX0" fmla="*/ 935664 w 1424763"/>
                                <a:gd name="connsiteY0" fmla="*/ 322043 h 1804472"/>
                                <a:gd name="connsiteX1" fmla="*/ 1424763 w 1424763"/>
                                <a:gd name="connsiteY1" fmla="*/ 0 h 1804472"/>
                                <a:gd name="connsiteX2" fmla="*/ 1180215 w 1424763"/>
                                <a:gd name="connsiteY2" fmla="*/ 1153724 h 1804472"/>
                                <a:gd name="connsiteX3" fmla="*/ 0 w 1424763"/>
                                <a:gd name="connsiteY3" fmla="*/ 1804472 h 1804472"/>
                                <a:gd name="connsiteX4" fmla="*/ 935664 w 1424763"/>
                                <a:gd name="connsiteY4" fmla="*/ 322043 h 1804472"/>
                                <a:gd name="connsiteX0" fmla="*/ 797441 w 1424763"/>
                                <a:gd name="connsiteY0" fmla="*/ 347634 h 1804472"/>
                                <a:gd name="connsiteX1" fmla="*/ 1424763 w 1424763"/>
                                <a:gd name="connsiteY1" fmla="*/ 0 h 1804472"/>
                                <a:gd name="connsiteX2" fmla="*/ 1180215 w 1424763"/>
                                <a:gd name="connsiteY2" fmla="*/ 1153724 h 1804472"/>
                                <a:gd name="connsiteX3" fmla="*/ 0 w 1424763"/>
                                <a:gd name="connsiteY3" fmla="*/ 1804472 h 1804472"/>
                                <a:gd name="connsiteX4" fmla="*/ 797441 w 1424763"/>
                                <a:gd name="connsiteY4" fmla="*/ 347634 h 1804472"/>
                                <a:gd name="connsiteX0" fmla="*/ 797441 w 1286540"/>
                                <a:gd name="connsiteY0" fmla="*/ 245273 h 1702111"/>
                                <a:gd name="connsiteX1" fmla="*/ 1286540 w 1286540"/>
                                <a:gd name="connsiteY1" fmla="*/ 0 h 1702111"/>
                                <a:gd name="connsiteX2" fmla="*/ 1180215 w 1286540"/>
                                <a:gd name="connsiteY2" fmla="*/ 1051363 h 1702111"/>
                                <a:gd name="connsiteX3" fmla="*/ 0 w 1286540"/>
                                <a:gd name="connsiteY3" fmla="*/ 1702111 h 1702111"/>
                                <a:gd name="connsiteX4" fmla="*/ 797441 w 1286540"/>
                                <a:gd name="connsiteY4" fmla="*/ 245273 h 1702111"/>
                                <a:gd name="connsiteX0" fmla="*/ 637953 w 1286540"/>
                                <a:gd name="connsiteY0" fmla="*/ 283659 h 1702111"/>
                                <a:gd name="connsiteX1" fmla="*/ 1286540 w 1286540"/>
                                <a:gd name="connsiteY1" fmla="*/ 0 h 1702111"/>
                                <a:gd name="connsiteX2" fmla="*/ 1180215 w 1286540"/>
                                <a:gd name="connsiteY2" fmla="*/ 1051363 h 1702111"/>
                                <a:gd name="connsiteX3" fmla="*/ 0 w 1286540"/>
                                <a:gd name="connsiteY3" fmla="*/ 1702111 h 1702111"/>
                                <a:gd name="connsiteX4" fmla="*/ 637953 w 1286540"/>
                                <a:gd name="connsiteY4" fmla="*/ 283659 h 1702111"/>
                                <a:gd name="connsiteX0" fmla="*/ 637953 w 1180215"/>
                                <a:gd name="connsiteY0" fmla="*/ 258069 h 1676521"/>
                                <a:gd name="connsiteX1" fmla="*/ 1127052 w 1180215"/>
                                <a:gd name="connsiteY1" fmla="*/ 0 h 1676521"/>
                                <a:gd name="connsiteX2" fmla="*/ 1180215 w 1180215"/>
                                <a:gd name="connsiteY2" fmla="*/ 1025773 h 1676521"/>
                                <a:gd name="connsiteX3" fmla="*/ 0 w 1180215"/>
                                <a:gd name="connsiteY3" fmla="*/ 1676521 h 1676521"/>
                                <a:gd name="connsiteX4" fmla="*/ 637953 w 1180215"/>
                                <a:gd name="connsiteY4" fmla="*/ 258069 h 1676521"/>
                                <a:gd name="connsiteX0" fmla="*/ 637953 w 1127052"/>
                                <a:gd name="connsiteY0" fmla="*/ 258069 h 1676521"/>
                                <a:gd name="connsiteX1" fmla="*/ 1127052 w 1127052"/>
                                <a:gd name="connsiteY1" fmla="*/ 0 h 1676521"/>
                                <a:gd name="connsiteX2" fmla="*/ 988829 w 1127052"/>
                                <a:gd name="connsiteY2" fmla="*/ 1128134 h 1676521"/>
                                <a:gd name="connsiteX3" fmla="*/ 0 w 1127052"/>
                                <a:gd name="connsiteY3" fmla="*/ 1676521 h 1676521"/>
                                <a:gd name="connsiteX4" fmla="*/ 637953 w 1127052"/>
                                <a:gd name="connsiteY4" fmla="*/ 258069 h 1676521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  <a:cxn ang="0">
                                  <a:pos x="connsiteX4" y="connsiteY4"/>
                                </a:cxn>
                              </a:cxnLst>
                              <a:rect l="l" t="t" r="r" b="b"/>
                              <a:pathLst>
                                <a:path w="1127052" h="1676521">
                                  <a:moveTo>
                                    <a:pt x="637953" y="258069"/>
                                  </a:moveTo>
                                  <a:lnTo>
                                    <a:pt x="1127052" y="0"/>
                                  </a:lnTo>
                                  <a:lnTo>
                                    <a:pt x="988829" y="1128134"/>
                                  </a:lnTo>
                                  <a:lnTo>
                                    <a:pt x="0" y="1676521"/>
                                  </a:lnTo>
                                  <a:lnTo>
                                    <a:pt x="637953" y="258069"/>
                                  </a:lnTo>
                                  <a:close/>
                                </a:path>
                              </a:pathLst>
                            </a:custGeom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</p:spPr>
                          <p:style>
                            <a:lnRef idx="2">
                              <a:schemeClr val="dk1"/>
                            </a:lnRef>
                            <a:fillRef idx="1">
                              <a:schemeClr val="lt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dk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 dirty="0"/>
                            </a:p>
                          </p:txBody>
                        </p:sp>
                        <p:sp>
                          <p:nvSpPr>
                            <p:cNvPr id="5" name="Rectangle 4"/>
                            <p:cNvSpPr/>
                            <p:nvPr/>
                          </p:nvSpPr>
                          <p:spPr>
                            <a:xfrm rot="3151040">
                              <a:off x="4533244" y="3058560"/>
                              <a:ext cx="3391543" cy="3673544"/>
                            </a:xfrm>
                            <a:custGeom>
                              <a:avLst/>
                              <a:gdLst>
                                <a:gd name="connsiteX0" fmla="*/ 0 w 4067033"/>
                                <a:gd name="connsiteY0" fmla="*/ 0 h 2006221"/>
                                <a:gd name="connsiteX1" fmla="*/ 4067033 w 4067033"/>
                                <a:gd name="connsiteY1" fmla="*/ 0 h 2006221"/>
                                <a:gd name="connsiteX2" fmla="*/ 4067033 w 4067033"/>
                                <a:gd name="connsiteY2" fmla="*/ 2006221 h 2006221"/>
                                <a:gd name="connsiteX3" fmla="*/ 0 w 4067033"/>
                                <a:gd name="connsiteY3" fmla="*/ 2006221 h 2006221"/>
                                <a:gd name="connsiteX4" fmla="*/ 0 w 4067033"/>
                                <a:gd name="connsiteY4" fmla="*/ 0 h 2006221"/>
                                <a:gd name="connsiteX0" fmla="*/ 0 w 4067033"/>
                                <a:gd name="connsiteY0" fmla="*/ 794750 h 2800971"/>
                                <a:gd name="connsiteX1" fmla="*/ 3008217 w 4067033"/>
                                <a:gd name="connsiteY1" fmla="*/ 0 h 2800971"/>
                                <a:gd name="connsiteX2" fmla="*/ 4067033 w 4067033"/>
                                <a:gd name="connsiteY2" fmla="*/ 2800971 h 2800971"/>
                                <a:gd name="connsiteX3" fmla="*/ 0 w 4067033"/>
                                <a:gd name="connsiteY3" fmla="*/ 2800971 h 2800971"/>
                                <a:gd name="connsiteX4" fmla="*/ 0 w 4067033"/>
                                <a:gd name="connsiteY4" fmla="*/ 794750 h 2800971"/>
                                <a:gd name="connsiteX0" fmla="*/ 0 w 3270108"/>
                                <a:gd name="connsiteY0" fmla="*/ 794750 h 2800971"/>
                                <a:gd name="connsiteX1" fmla="*/ 3008217 w 3270108"/>
                                <a:gd name="connsiteY1" fmla="*/ 0 h 2800971"/>
                                <a:gd name="connsiteX2" fmla="*/ 3270108 w 3270108"/>
                                <a:gd name="connsiteY2" fmla="*/ 745167 h 2800971"/>
                                <a:gd name="connsiteX3" fmla="*/ 0 w 3270108"/>
                                <a:gd name="connsiteY3" fmla="*/ 2800971 h 2800971"/>
                                <a:gd name="connsiteX4" fmla="*/ 0 w 3270108"/>
                                <a:gd name="connsiteY4" fmla="*/ 794750 h 2800971"/>
                                <a:gd name="connsiteX0" fmla="*/ 0 w 3270108"/>
                                <a:gd name="connsiteY0" fmla="*/ 1094399 h 3100620"/>
                                <a:gd name="connsiteX1" fmla="*/ 3066016 w 3270108"/>
                                <a:gd name="connsiteY1" fmla="*/ 0 h 3100620"/>
                                <a:gd name="connsiteX2" fmla="*/ 3270108 w 3270108"/>
                                <a:gd name="connsiteY2" fmla="*/ 1044816 h 3100620"/>
                                <a:gd name="connsiteX3" fmla="*/ 0 w 3270108"/>
                                <a:gd name="connsiteY3" fmla="*/ 3100620 h 3100620"/>
                                <a:gd name="connsiteX4" fmla="*/ 0 w 3270108"/>
                                <a:gd name="connsiteY4" fmla="*/ 1094399 h 3100620"/>
                                <a:gd name="connsiteX0" fmla="*/ 0 w 3417466"/>
                                <a:gd name="connsiteY0" fmla="*/ 1094399 h 3100620"/>
                                <a:gd name="connsiteX1" fmla="*/ 3066016 w 3417466"/>
                                <a:gd name="connsiteY1" fmla="*/ 0 h 3100620"/>
                                <a:gd name="connsiteX2" fmla="*/ 3417466 w 3417466"/>
                                <a:gd name="connsiteY2" fmla="*/ 538666 h 3100620"/>
                                <a:gd name="connsiteX3" fmla="*/ 0 w 3417466"/>
                                <a:gd name="connsiteY3" fmla="*/ 3100620 h 3100620"/>
                                <a:gd name="connsiteX4" fmla="*/ 0 w 3417466"/>
                                <a:gd name="connsiteY4" fmla="*/ 1094399 h 3100620"/>
                                <a:gd name="connsiteX0" fmla="*/ 229562 w 3417466"/>
                                <a:gd name="connsiteY0" fmla="*/ 1580014 h 3100620"/>
                                <a:gd name="connsiteX1" fmla="*/ 3066016 w 3417466"/>
                                <a:gd name="connsiteY1" fmla="*/ 0 h 3100620"/>
                                <a:gd name="connsiteX2" fmla="*/ 3417466 w 3417466"/>
                                <a:gd name="connsiteY2" fmla="*/ 538666 h 3100620"/>
                                <a:gd name="connsiteX3" fmla="*/ 0 w 3417466"/>
                                <a:gd name="connsiteY3" fmla="*/ 3100620 h 3100620"/>
                                <a:gd name="connsiteX4" fmla="*/ 229562 w 3417466"/>
                                <a:gd name="connsiteY4" fmla="*/ 1580014 h 3100620"/>
                                <a:gd name="connsiteX0" fmla="*/ 266766 w 3417466"/>
                                <a:gd name="connsiteY0" fmla="*/ 1419360 h 3100620"/>
                                <a:gd name="connsiteX1" fmla="*/ 3066016 w 3417466"/>
                                <a:gd name="connsiteY1" fmla="*/ 0 h 3100620"/>
                                <a:gd name="connsiteX2" fmla="*/ 3417466 w 3417466"/>
                                <a:gd name="connsiteY2" fmla="*/ 538666 h 3100620"/>
                                <a:gd name="connsiteX3" fmla="*/ 0 w 3417466"/>
                                <a:gd name="connsiteY3" fmla="*/ 3100620 h 3100620"/>
                                <a:gd name="connsiteX4" fmla="*/ 266766 w 3417466"/>
                                <a:gd name="connsiteY4" fmla="*/ 1419360 h 3100620"/>
                                <a:gd name="connsiteX0" fmla="*/ 266766 w 3417466"/>
                                <a:gd name="connsiteY0" fmla="*/ 1616825 h 3298085"/>
                                <a:gd name="connsiteX1" fmla="*/ 3234640 w 3417466"/>
                                <a:gd name="connsiteY1" fmla="*/ 0 h 3298085"/>
                                <a:gd name="connsiteX2" fmla="*/ 3417466 w 3417466"/>
                                <a:gd name="connsiteY2" fmla="*/ 736131 h 3298085"/>
                                <a:gd name="connsiteX3" fmla="*/ 0 w 3417466"/>
                                <a:gd name="connsiteY3" fmla="*/ 3298085 h 3298085"/>
                                <a:gd name="connsiteX4" fmla="*/ 266766 w 3417466"/>
                                <a:gd name="connsiteY4" fmla="*/ 1616825 h 3298085"/>
                                <a:gd name="connsiteX0" fmla="*/ 266766 w 3417466"/>
                                <a:gd name="connsiteY0" fmla="*/ 1780735 h 3461995"/>
                                <a:gd name="connsiteX1" fmla="*/ 3222744 w 3417466"/>
                                <a:gd name="connsiteY1" fmla="*/ 0 h 3461995"/>
                                <a:gd name="connsiteX2" fmla="*/ 3417466 w 3417466"/>
                                <a:gd name="connsiteY2" fmla="*/ 900041 h 3461995"/>
                                <a:gd name="connsiteX3" fmla="*/ 0 w 3417466"/>
                                <a:gd name="connsiteY3" fmla="*/ 3461995 h 3461995"/>
                                <a:gd name="connsiteX4" fmla="*/ 266766 w 3417466"/>
                                <a:gd name="connsiteY4" fmla="*/ 1780735 h 3461995"/>
                                <a:gd name="connsiteX0" fmla="*/ 266766 w 3445299"/>
                                <a:gd name="connsiteY0" fmla="*/ 1780735 h 3461995"/>
                                <a:gd name="connsiteX1" fmla="*/ 3222744 w 3445299"/>
                                <a:gd name="connsiteY1" fmla="*/ 0 h 3461995"/>
                                <a:gd name="connsiteX2" fmla="*/ 3445299 w 3445299"/>
                                <a:gd name="connsiteY2" fmla="*/ 594611 h 3461995"/>
                                <a:gd name="connsiteX3" fmla="*/ 0 w 3445299"/>
                                <a:gd name="connsiteY3" fmla="*/ 3461995 h 3461995"/>
                                <a:gd name="connsiteX4" fmla="*/ 266766 w 3445299"/>
                                <a:gd name="connsiteY4" fmla="*/ 1780735 h 3461995"/>
                                <a:gd name="connsiteX0" fmla="*/ 345831 w 3445299"/>
                                <a:gd name="connsiteY0" fmla="*/ 1789770 h 3461995"/>
                                <a:gd name="connsiteX1" fmla="*/ 3222744 w 3445299"/>
                                <a:gd name="connsiteY1" fmla="*/ 0 h 3461995"/>
                                <a:gd name="connsiteX2" fmla="*/ 3445299 w 3445299"/>
                                <a:gd name="connsiteY2" fmla="*/ 594611 h 3461995"/>
                                <a:gd name="connsiteX3" fmla="*/ 0 w 3445299"/>
                                <a:gd name="connsiteY3" fmla="*/ 3461995 h 3461995"/>
                                <a:gd name="connsiteX4" fmla="*/ 345831 w 3445299"/>
                                <a:gd name="connsiteY4" fmla="*/ 1789770 h 3461995"/>
                                <a:gd name="connsiteX0" fmla="*/ 345831 w 3445299"/>
                                <a:gd name="connsiteY0" fmla="*/ 1760140 h 3432365"/>
                                <a:gd name="connsiteX1" fmla="*/ 3440804 w 3445299"/>
                                <a:gd name="connsiteY1" fmla="*/ 0 h 3432365"/>
                                <a:gd name="connsiteX2" fmla="*/ 3445299 w 3445299"/>
                                <a:gd name="connsiteY2" fmla="*/ 564981 h 3432365"/>
                                <a:gd name="connsiteX3" fmla="*/ 0 w 3445299"/>
                                <a:gd name="connsiteY3" fmla="*/ 3432365 h 3432365"/>
                                <a:gd name="connsiteX4" fmla="*/ 345831 w 3445299"/>
                                <a:gd name="connsiteY4" fmla="*/ 1760140 h 3432365"/>
                                <a:gd name="connsiteX0" fmla="*/ 345831 w 3440824"/>
                                <a:gd name="connsiteY0" fmla="*/ 1760140 h 3432365"/>
                                <a:gd name="connsiteX1" fmla="*/ 3440804 w 3440824"/>
                                <a:gd name="connsiteY1" fmla="*/ 0 h 3432365"/>
                                <a:gd name="connsiteX2" fmla="*/ 3361914 w 3440824"/>
                                <a:gd name="connsiteY2" fmla="*/ 449442 h 3432365"/>
                                <a:gd name="connsiteX3" fmla="*/ 0 w 3440824"/>
                                <a:gd name="connsiteY3" fmla="*/ 3432365 h 3432365"/>
                                <a:gd name="connsiteX4" fmla="*/ 345831 w 3440824"/>
                                <a:gd name="connsiteY4" fmla="*/ 1760140 h 3432365"/>
                                <a:gd name="connsiteX0" fmla="*/ 345831 w 3361914"/>
                                <a:gd name="connsiteY0" fmla="*/ 2001319 h 3673544"/>
                                <a:gd name="connsiteX1" fmla="*/ 3350573 w 3361914"/>
                                <a:gd name="connsiteY1" fmla="*/ 0 h 3673544"/>
                                <a:gd name="connsiteX2" fmla="*/ 3361914 w 3361914"/>
                                <a:gd name="connsiteY2" fmla="*/ 690621 h 3673544"/>
                                <a:gd name="connsiteX3" fmla="*/ 0 w 3361914"/>
                                <a:gd name="connsiteY3" fmla="*/ 3673544 h 3673544"/>
                                <a:gd name="connsiteX4" fmla="*/ 345831 w 3361914"/>
                                <a:gd name="connsiteY4" fmla="*/ 2001319 h 3673544"/>
                                <a:gd name="connsiteX0" fmla="*/ 345831 w 3391543"/>
                                <a:gd name="connsiteY0" fmla="*/ 2001319 h 3673544"/>
                                <a:gd name="connsiteX1" fmla="*/ 3350573 w 3391543"/>
                                <a:gd name="connsiteY1" fmla="*/ 0 h 3673544"/>
                                <a:gd name="connsiteX2" fmla="*/ 3391543 w 3391543"/>
                                <a:gd name="connsiteY2" fmla="*/ 472562 h 3673544"/>
                                <a:gd name="connsiteX3" fmla="*/ 0 w 3391543"/>
                                <a:gd name="connsiteY3" fmla="*/ 3673544 h 3673544"/>
                                <a:gd name="connsiteX4" fmla="*/ 345831 w 3391543"/>
                                <a:gd name="connsiteY4" fmla="*/ 2001319 h 367354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  <a:cxn ang="0">
                                  <a:pos x="connsiteX4" y="connsiteY4"/>
                                </a:cxn>
                              </a:cxnLst>
                              <a:rect l="l" t="t" r="r" b="b"/>
                              <a:pathLst>
                                <a:path w="3391543" h="3673544">
                                  <a:moveTo>
                                    <a:pt x="345831" y="2001319"/>
                                  </a:moveTo>
                                  <a:lnTo>
                                    <a:pt x="3350573" y="0"/>
                                  </a:lnTo>
                                  <a:cubicBezTo>
                                    <a:pt x="3352071" y="188327"/>
                                    <a:pt x="3390045" y="284235"/>
                                    <a:pt x="3391543" y="472562"/>
                                  </a:cubicBezTo>
                                  <a:lnTo>
                                    <a:pt x="0" y="3673544"/>
                                  </a:lnTo>
                                  <a:lnTo>
                                    <a:pt x="345831" y="2001319"/>
                                  </a:lnTo>
                                  <a:close/>
                                </a:path>
                              </a:pathLst>
                            </a:custGeom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</p:spPr>
                          <p:style>
                            <a:lnRef idx="2">
                              <a:schemeClr val="dk1"/>
                            </a:lnRef>
                            <a:fillRef idx="1">
                              <a:schemeClr val="lt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dk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7" name="Rectangle 4"/>
                            <p:cNvSpPr/>
                            <p:nvPr/>
                          </p:nvSpPr>
                          <p:spPr>
                            <a:xfrm rot="3151040">
                              <a:off x="7641220" y="1961099"/>
                              <a:ext cx="1061986" cy="1396645"/>
                            </a:xfrm>
                            <a:custGeom>
                              <a:avLst/>
                              <a:gdLst>
                                <a:gd name="connsiteX0" fmla="*/ 0 w 4067033"/>
                                <a:gd name="connsiteY0" fmla="*/ 0 h 2006221"/>
                                <a:gd name="connsiteX1" fmla="*/ 4067033 w 4067033"/>
                                <a:gd name="connsiteY1" fmla="*/ 0 h 2006221"/>
                                <a:gd name="connsiteX2" fmla="*/ 4067033 w 4067033"/>
                                <a:gd name="connsiteY2" fmla="*/ 2006221 h 2006221"/>
                                <a:gd name="connsiteX3" fmla="*/ 0 w 4067033"/>
                                <a:gd name="connsiteY3" fmla="*/ 2006221 h 2006221"/>
                                <a:gd name="connsiteX4" fmla="*/ 0 w 4067033"/>
                                <a:gd name="connsiteY4" fmla="*/ 0 h 2006221"/>
                                <a:gd name="connsiteX0" fmla="*/ 0 w 4067033"/>
                                <a:gd name="connsiteY0" fmla="*/ 794750 h 2800971"/>
                                <a:gd name="connsiteX1" fmla="*/ 3008217 w 4067033"/>
                                <a:gd name="connsiteY1" fmla="*/ 0 h 2800971"/>
                                <a:gd name="connsiteX2" fmla="*/ 4067033 w 4067033"/>
                                <a:gd name="connsiteY2" fmla="*/ 2800971 h 2800971"/>
                                <a:gd name="connsiteX3" fmla="*/ 0 w 4067033"/>
                                <a:gd name="connsiteY3" fmla="*/ 2800971 h 2800971"/>
                                <a:gd name="connsiteX4" fmla="*/ 0 w 4067033"/>
                                <a:gd name="connsiteY4" fmla="*/ 794750 h 2800971"/>
                                <a:gd name="connsiteX0" fmla="*/ 0 w 3270108"/>
                                <a:gd name="connsiteY0" fmla="*/ 794750 h 2800971"/>
                                <a:gd name="connsiteX1" fmla="*/ 3008217 w 3270108"/>
                                <a:gd name="connsiteY1" fmla="*/ 0 h 2800971"/>
                                <a:gd name="connsiteX2" fmla="*/ 3270108 w 3270108"/>
                                <a:gd name="connsiteY2" fmla="*/ 745167 h 2800971"/>
                                <a:gd name="connsiteX3" fmla="*/ 0 w 3270108"/>
                                <a:gd name="connsiteY3" fmla="*/ 2800971 h 2800971"/>
                                <a:gd name="connsiteX4" fmla="*/ 0 w 3270108"/>
                                <a:gd name="connsiteY4" fmla="*/ 794750 h 2800971"/>
                                <a:gd name="connsiteX0" fmla="*/ 0 w 3270108"/>
                                <a:gd name="connsiteY0" fmla="*/ 1094399 h 3100620"/>
                                <a:gd name="connsiteX1" fmla="*/ 3066016 w 3270108"/>
                                <a:gd name="connsiteY1" fmla="*/ 0 h 3100620"/>
                                <a:gd name="connsiteX2" fmla="*/ 3270108 w 3270108"/>
                                <a:gd name="connsiteY2" fmla="*/ 1044816 h 3100620"/>
                                <a:gd name="connsiteX3" fmla="*/ 0 w 3270108"/>
                                <a:gd name="connsiteY3" fmla="*/ 3100620 h 3100620"/>
                                <a:gd name="connsiteX4" fmla="*/ 0 w 3270108"/>
                                <a:gd name="connsiteY4" fmla="*/ 1094399 h 3100620"/>
                                <a:gd name="connsiteX0" fmla="*/ 0 w 3417466"/>
                                <a:gd name="connsiteY0" fmla="*/ 1094399 h 3100620"/>
                                <a:gd name="connsiteX1" fmla="*/ 3066016 w 3417466"/>
                                <a:gd name="connsiteY1" fmla="*/ 0 h 3100620"/>
                                <a:gd name="connsiteX2" fmla="*/ 3417466 w 3417466"/>
                                <a:gd name="connsiteY2" fmla="*/ 538666 h 3100620"/>
                                <a:gd name="connsiteX3" fmla="*/ 0 w 3417466"/>
                                <a:gd name="connsiteY3" fmla="*/ 3100620 h 3100620"/>
                                <a:gd name="connsiteX4" fmla="*/ 0 w 3417466"/>
                                <a:gd name="connsiteY4" fmla="*/ 1094399 h 3100620"/>
                                <a:gd name="connsiteX0" fmla="*/ 229562 w 3417466"/>
                                <a:gd name="connsiteY0" fmla="*/ 1580014 h 3100620"/>
                                <a:gd name="connsiteX1" fmla="*/ 3066016 w 3417466"/>
                                <a:gd name="connsiteY1" fmla="*/ 0 h 3100620"/>
                                <a:gd name="connsiteX2" fmla="*/ 3417466 w 3417466"/>
                                <a:gd name="connsiteY2" fmla="*/ 538666 h 3100620"/>
                                <a:gd name="connsiteX3" fmla="*/ 0 w 3417466"/>
                                <a:gd name="connsiteY3" fmla="*/ 3100620 h 3100620"/>
                                <a:gd name="connsiteX4" fmla="*/ 229562 w 3417466"/>
                                <a:gd name="connsiteY4" fmla="*/ 1580014 h 3100620"/>
                                <a:gd name="connsiteX0" fmla="*/ 266766 w 3417466"/>
                                <a:gd name="connsiteY0" fmla="*/ 1419360 h 3100620"/>
                                <a:gd name="connsiteX1" fmla="*/ 3066016 w 3417466"/>
                                <a:gd name="connsiteY1" fmla="*/ 0 h 3100620"/>
                                <a:gd name="connsiteX2" fmla="*/ 3417466 w 3417466"/>
                                <a:gd name="connsiteY2" fmla="*/ 538666 h 3100620"/>
                                <a:gd name="connsiteX3" fmla="*/ 0 w 3417466"/>
                                <a:gd name="connsiteY3" fmla="*/ 3100620 h 3100620"/>
                                <a:gd name="connsiteX4" fmla="*/ 266766 w 3417466"/>
                                <a:gd name="connsiteY4" fmla="*/ 1419360 h 3100620"/>
                                <a:gd name="connsiteX0" fmla="*/ 266766 w 3417466"/>
                                <a:gd name="connsiteY0" fmla="*/ 1616825 h 3298085"/>
                                <a:gd name="connsiteX1" fmla="*/ 3234640 w 3417466"/>
                                <a:gd name="connsiteY1" fmla="*/ 0 h 3298085"/>
                                <a:gd name="connsiteX2" fmla="*/ 3417466 w 3417466"/>
                                <a:gd name="connsiteY2" fmla="*/ 736131 h 3298085"/>
                                <a:gd name="connsiteX3" fmla="*/ 0 w 3417466"/>
                                <a:gd name="connsiteY3" fmla="*/ 3298085 h 3298085"/>
                                <a:gd name="connsiteX4" fmla="*/ 266766 w 3417466"/>
                                <a:gd name="connsiteY4" fmla="*/ 1616825 h 3298085"/>
                                <a:gd name="connsiteX0" fmla="*/ 266766 w 3417466"/>
                                <a:gd name="connsiteY0" fmla="*/ 1780735 h 3461995"/>
                                <a:gd name="connsiteX1" fmla="*/ 3222744 w 3417466"/>
                                <a:gd name="connsiteY1" fmla="*/ 0 h 3461995"/>
                                <a:gd name="connsiteX2" fmla="*/ 3417466 w 3417466"/>
                                <a:gd name="connsiteY2" fmla="*/ 900041 h 3461995"/>
                                <a:gd name="connsiteX3" fmla="*/ 0 w 3417466"/>
                                <a:gd name="connsiteY3" fmla="*/ 3461995 h 3461995"/>
                                <a:gd name="connsiteX4" fmla="*/ 266766 w 3417466"/>
                                <a:gd name="connsiteY4" fmla="*/ 1780735 h 3461995"/>
                                <a:gd name="connsiteX0" fmla="*/ 266766 w 3445299"/>
                                <a:gd name="connsiteY0" fmla="*/ 1780735 h 3461995"/>
                                <a:gd name="connsiteX1" fmla="*/ 3222744 w 3445299"/>
                                <a:gd name="connsiteY1" fmla="*/ 0 h 3461995"/>
                                <a:gd name="connsiteX2" fmla="*/ 3445299 w 3445299"/>
                                <a:gd name="connsiteY2" fmla="*/ 594611 h 3461995"/>
                                <a:gd name="connsiteX3" fmla="*/ 0 w 3445299"/>
                                <a:gd name="connsiteY3" fmla="*/ 3461995 h 3461995"/>
                                <a:gd name="connsiteX4" fmla="*/ 266766 w 3445299"/>
                                <a:gd name="connsiteY4" fmla="*/ 1780735 h 3461995"/>
                                <a:gd name="connsiteX0" fmla="*/ 345831 w 3445299"/>
                                <a:gd name="connsiteY0" fmla="*/ 1789770 h 3461995"/>
                                <a:gd name="connsiteX1" fmla="*/ 3222744 w 3445299"/>
                                <a:gd name="connsiteY1" fmla="*/ 0 h 3461995"/>
                                <a:gd name="connsiteX2" fmla="*/ 3445299 w 3445299"/>
                                <a:gd name="connsiteY2" fmla="*/ 594611 h 3461995"/>
                                <a:gd name="connsiteX3" fmla="*/ 0 w 3445299"/>
                                <a:gd name="connsiteY3" fmla="*/ 3461995 h 3461995"/>
                                <a:gd name="connsiteX4" fmla="*/ 345831 w 3445299"/>
                                <a:gd name="connsiteY4" fmla="*/ 1789770 h 3461995"/>
                                <a:gd name="connsiteX0" fmla="*/ 345831 w 3445299"/>
                                <a:gd name="connsiteY0" fmla="*/ 1760140 h 3432365"/>
                                <a:gd name="connsiteX1" fmla="*/ 3440804 w 3445299"/>
                                <a:gd name="connsiteY1" fmla="*/ 0 h 3432365"/>
                                <a:gd name="connsiteX2" fmla="*/ 3445299 w 3445299"/>
                                <a:gd name="connsiteY2" fmla="*/ 564981 h 3432365"/>
                                <a:gd name="connsiteX3" fmla="*/ 0 w 3445299"/>
                                <a:gd name="connsiteY3" fmla="*/ 3432365 h 3432365"/>
                                <a:gd name="connsiteX4" fmla="*/ 345831 w 3445299"/>
                                <a:gd name="connsiteY4" fmla="*/ 1760140 h 3432365"/>
                                <a:gd name="connsiteX0" fmla="*/ 345831 w 3440824"/>
                                <a:gd name="connsiteY0" fmla="*/ 1760140 h 3432365"/>
                                <a:gd name="connsiteX1" fmla="*/ 3440804 w 3440824"/>
                                <a:gd name="connsiteY1" fmla="*/ 0 h 3432365"/>
                                <a:gd name="connsiteX2" fmla="*/ 3361914 w 3440824"/>
                                <a:gd name="connsiteY2" fmla="*/ 449442 h 3432365"/>
                                <a:gd name="connsiteX3" fmla="*/ 0 w 3440824"/>
                                <a:gd name="connsiteY3" fmla="*/ 3432365 h 3432365"/>
                                <a:gd name="connsiteX4" fmla="*/ 345831 w 3440824"/>
                                <a:gd name="connsiteY4" fmla="*/ 1760140 h 3432365"/>
                                <a:gd name="connsiteX0" fmla="*/ 345831 w 3361914"/>
                                <a:gd name="connsiteY0" fmla="*/ 2001319 h 3673544"/>
                                <a:gd name="connsiteX1" fmla="*/ 3350573 w 3361914"/>
                                <a:gd name="connsiteY1" fmla="*/ 0 h 3673544"/>
                                <a:gd name="connsiteX2" fmla="*/ 3361914 w 3361914"/>
                                <a:gd name="connsiteY2" fmla="*/ 690621 h 3673544"/>
                                <a:gd name="connsiteX3" fmla="*/ 0 w 3361914"/>
                                <a:gd name="connsiteY3" fmla="*/ 3673544 h 3673544"/>
                                <a:gd name="connsiteX4" fmla="*/ 345831 w 3361914"/>
                                <a:gd name="connsiteY4" fmla="*/ 2001319 h 3673544"/>
                                <a:gd name="connsiteX0" fmla="*/ 345831 w 3391543"/>
                                <a:gd name="connsiteY0" fmla="*/ 2001319 h 3673544"/>
                                <a:gd name="connsiteX1" fmla="*/ 3350573 w 3391543"/>
                                <a:gd name="connsiteY1" fmla="*/ 0 h 3673544"/>
                                <a:gd name="connsiteX2" fmla="*/ 3391543 w 3391543"/>
                                <a:gd name="connsiteY2" fmla="*/ 472562 h 3673544"/>
                                <a:gd name="connsiteX3" fmla="*/ 0 w 3391543"/>
                                <a:gd name="connsiteY3" fmla="*/ 3673544 h 3673544"/>
                                <a:gd name="connsiteX4" fmla="*/ 345831 w 3391543"/>
                                <a:gd name="connsiteY4" fmla="*/ 2001319 h 3673544"/>
                                <a:gd name="connsiteX0" fmla="*/ 345831 w 3350575"/>
                                <a:gd name="connsiteY0" fmla="*/ 2001319 h 3673544"/>
                                <a:gd name="connsiteX1" fmla="*/ 3350573 w 3350575"/>
                                <a:gd name="connsiteY1" fmla="*/ 0 h 3673544"/>
                                <a:gd name="connsiteX2" fmla="*/ 1994537 w 3350575"/>
                                <a:gd name="connsiteY2" fmla="*/ 1745509 h 3673544"/>
                                <a:gd name="connsiteX3" fmla="*/ 0 w 3350575"/>
                                <a:gd name="connsiteY3" fmla="*/ 3673544 h 3673544"/>
                                <a:gd name="connsiteX4" fmla="*/ 345831 w 3350575"/>
                                <a:gd name="connsiteY4" fmla="*/ 2001319 h 3673544"/>
                                <a:gd name="connsiteX0" fmla="*/ 345831 w 2419560"/>
                                <a:gd name="connsiteY0" fmla="*/ 1921118 h 3593343"/>
                                <a:gd name="connsiteX1" fmla="*/ 2419558 w 2419560"/>
                                <a:gd name="connsiteY1" fmla="*/ 0 h 3593343"/>
                                <a:gd name="connsiteX2" fmla="*/ 1994537 w 2419560"/>
                                <a:gd name="connsiteY2" fmla="*/ 1665308 h 3593343"/>
                                <a:gd name="connsiteX3" fmla="*/ 0 w 2419560"/>
                                <a:gd name="connsiteY3" fmla="*/ 3593343 h 3593343"/>
                                <a:gd name="connsiteX4" fmla="*/ 345831 w 2419560"/>
                                <a:gd name="connsiteY4" fmla="*/ 1921118 h 3593343"/>
                                <a:gd name="connsiteX0" fmla="*/ 345831 w 2276422"/>
                                <a:gd name="connsiteY0" fmla="*/ 2312566 h 3984791"/>
                                <a:gd name="connsiteX1" fmla="*/ 2276417 w 2276422"/>
                                <a:gd name="connsiteY1" fmla="*/ 1 h 3984791"/>
                                <a:gd name="connsiteX2" fmla="*/ 1994537 w 2276422"/>
                                <a:gd name="connsiteY2" fmla="*/ 2056756 h 3984791"/>
                                <a:gd name="connsiteX3" fmla="*/ 0 w 2276422"/>
                                <a:gd name="connsiteY3" fmla="*/ 3984791 h 3984791"/>
                                <a:gd name="connsiteX4" fmla="*/ 345831 w 2276422"/>
                                <a:gd name="connsiteY4" fmla="*/ 2312566 h 3984791"/>
                                <a:gd name="connsiteX0" fmla="*/ 366762 w 2276422"/>
                                <a:gd name="connsiteY0" fmla="*/ 1892302 h 3984791"/>
                                <a:gd name="connsiteX1" fmla="*/ 2276417 w 2276422"/>
                                <a:gd name="connsiteY1" fmla="*/ 1 h 3984791"/>
                                <a:gd name="connsiteX2" fmla="*/ 1994537 w 2276422"/>
                                <a:gd name="connsiteY2" fmla="*/ 2056756 h 3984791"/>
                                <a:gd name="connsiteX3" fmla="*/ 0 w 2276422"/>
                                <a:gd name="connsiteY3" fmla="*/ 3984791 h 3984791"/>
                                <a:gd name="connsiteX4" fmla="*/ 366762 w 2276422"/>
                                <a:gd name="connsiteY4" fmla="*/ 1892302 h 3984791"/>
                                <a:gd name="connsiteX0" fmla="*/ 366762 w 2276422"/>
                                <a:gd name="connsiteY0" fmla="*/ 1892302 h 3984791"/>
                                <a:gd name="connsiteX1" fmla="*/ 2276417 w 2276422"/>
                                <a:gd name="connsiteY1" fmla="*/ 1 h 3984791"/>
                                <a:gd name="connsiteX2" fmla="*/ 1913347 w 2276422"/>
                                <a:gd name="connsiteY2" fmla="*/ 1237841 h 3984791"/>
                                <a:gd name="connsiteX3" fmla="*/ 0 w 2276422"/>
                                <a:gd name="connsiteY3" fmla="*/ 3984791 h 3984791"/>
                                <a:gd name="connsiteX4" fmla="*/ 366762 w 2276422"/>
                                <a:gd name="connsiteY4" fmla="*/ 1892302 h 3984791"/>
                                <a:gd name="connsiteX0" fmla="*/ 366762 w 2276463"/>
                                <a:gd name="connsiteY0" fmla="*/ 1892302 h 3984791"/>
                                <a:gd name="connsiteX1" fmla="*/ 2276417 w 2276463"/>
                                <a:gd name="connsiteY1" fmla="*/ 1 h 3984791"/>
                                <a:gd name="connsiteX2" fmla="*/ 2243053 w 2276463"/>
                                <a:gd name="connsiteY2" fmla="*/ 985523 h 3984791"/>
                                <a:gd name="connsiteX3" fmla="*/ 0 w 2276463"/>
                                <a:gd name="connsiteY3" fmla="*/ 3984791 h 3984791"/>
                                <a:gd name="connsiteX4" fmla="*/ 366762 w 2276463"/>
                                <a:gd name="connsiteY4" fmla="*/ 1892302 h 3984791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  <a:cxn ang="0">
                                  <a:pos x="connsiteX4" y="connsiteY4"/>
                                </a:cxn>
                              </a:cxnLst>
                              <a:rect l="l" t="t" r="r" b="b"/>
                              <a:pathLst>
                                <a:path w="2276463" h="3984791">
                                  <a:moveTo>
                                    <a:pt x="366762" y="1892302"/>
                                  </a:moveTo>
                                  <a:lnTo>
                                    <a:pt x="2276417" y="1"/>
                                  </a:lnTo>
                                  <a:cubicBezTo>
                                    <a:pt x="2277915" y="188328"/>
                                    <a:pt x="2241555" y="797196"/>
                                    <a:pt x="2243053" y="985523"/>
                                  </a:cubicBezTo>
                                  <a:lnTo>
                                    <a:pt x="0" y="3984791"/>
                                  </a:lnTo>
                                  <a:lnTo>
                                    <a:pt x="366762" y="1892302"/>
                                  </a:lnTo>
                                  <a:close/>
                                </a:path>
                              </a:pathLst>
                            </a:custGeom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</p:spPr>
                          <p:style>
                            <a:lnRef idx="2">
                              <a:schemeClr val="dk1"/>
                            </a:lnRef>
                            <a:fillRef idx="1">
                              <a:schemeClr val="lt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dk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  <p:cxnSp>
                        <p:nvCxnSpPr>
                          <p:cNvPr id="11" name="Straight Connector 10"/>
                          <p:cNvCxnSpPr/>
                          <p:nvPr/>
                        </p:nvCxnSpPr>
                        <p:spPr>
                          <a:xfrm flipV="1">
                            <a:off x="513274" y="3978312"/>
                            <a:ext cx="3449920" cy="1624104"/>
                          </a:xfrm>
                          <a:prstGeom prst="line">
                            <a:avLst/>
                          </a:prstGeom>
                        </p:spPr>
                        <p:style>
                          <a:lnRef idx="2">
                            <a:schemeClr val="dk1"/>
                          </a:lnRef>
                          <a:fillRef idx="0">
                            <a:schemeClr val="dk1"/>
                          </a:fillRef>
                          <a:effectRef idx="1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cxnSp>
                    <p:nvCxnSpPr>
                      <p:cNvPr id="21" name="Straight Arrow Connector 20"/>
                      <p:cNvCxnSpPr/>
                      <p:nvPr/>
                    </p:nvCxnSpPr>
                    <p:spPr>
                      <a:xfrm flipV="1">
                        <a:off x="968986" y="4831307"/>
                        <a:ext cx="1337486" cy="1064527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2">
                        <a:schemeClr val="dk1"/>
                      </a:lnRef>
                      <a:fillRef idx="0">
                        <a:schemeClr val="dk1"/>
                      </a:fillRef>
                      <a:effectRef idx="1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27" name="TextBox 26"/>
                    <p:cNvSpPr txBox="1"/>
                    <p:nvPr/>
                  </p:nvSpPr>
                  <p:spPr>
                    <a:xfrm>
                      <a:off x="204717" y="5500047"/>
                      <a:ext cx="1624083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kumimoji="1" lang="en-US" altLang="ja-JP" sz="2400" dirty="0" err="1" smtClean="0"/>
                        <a:t>AoA</a:t>
                      </a:r>
                      <a:endParaRPr kumimoji="1" lang="ja-JP" altLang="en-US" sz="2400" dirty="0"/>
                    </a:p>
                  </p:txBody>
                </p:sp>
              </p:grpSp>
              <p:sp>
                <p:nvSpPr>
                  <p:cNvPr id="29" name="TextBox 28"/>
                  <p:cNvSpPr txBox="1"/>
                  <p:nvPr/>
                </p:nvSpPr>
                <p:spPr>
                  <a:xfrm>
                    <a:off x="1544474" y="5283957"/>
                    <a:ext cx="843886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sz="2400" dirty="0" smtClean="0"/>
                      <a:t>MN</a:t>
                    </a:r>
                    <a:endParaRPr kumimoji="1" lang="ja-JP" altLang="en-US" sz="2400" dirty="0"/>
                  </a:p>
                </p:txBody>
              </p:sp>
            </p:grpSp>
            <p:sp>
              <p:nvSpPr>
                <p:cNvPr id="31" name="Right Arrow 30"/>
                <p:cNvSpPr/>
                <p:nvPr/>
              </p:nvSpPr>
              <p:spPr>
                <a:xfrm rot="16200000">
                  <a:off x="2369438" y="5613148"/>
                  <a:ext cx="2351136" cy="394770"/>
                </a:xfrm>
                <a:prstGeom prst="rightArrow">
                  <a:avLst>
                    <a:gd name="adj1" fmla="val 50000"/>
                    <a:gd name="adj2" fmla="val 147095"/>
                  </a:avLst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" name="TextBox 32"/>
              <p:cNvSpPr txBox="1"/>
              <p:nvPr/>
            </p:nvSpPr>
            <p:spPr>
              <a:xfrm>
                <a:off x="2802340" y="5613778"/>
                <a:ext cx="8438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400" dirty="0" smtClean="0"/>
                  <a:t>Alt</a:t>
                </a:r>
                <a:endParaRPr kumimoji="1" lang="ja-JP" altLang="en-US" sz="2400" dirty="0"/>
              </a:p>
            </p:txBody>
          </p:sp>
        </p:grpSp>
        <p:sp>
          <p:nvSpPr>
            <p:cNvPr id="35" name="TextShape 9"/>
            <p:cNvSpPr txBox="1"/>
            <p:nvPr/>
          </p:nvSpPr>
          <p:spPr>
            <a:xfrm>
              <a:off x="4431000" y="4609519"/>
              <a:ext cx="792000" cy="101916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en-US" sz="2200" b="0" strike="noStrike" spc="-1" dirty="0" err="1">
                  <a:latin typeface="Arial"/>
                </a:rPr>
                <a:t>dm</a:t>
              </a:r>
              <a:endParaRPr lang="en-US" sz="2200" b="0" strike="noStrike" spc="-1" dirty="0">
                <a:latin typeface="Arial"/>
              </a:endParaRPr>
            </a:p>
            <a:p>
              <a:r>
                <a:rPr lang="en-US" sz="2200" b="0" strike="noStrike" spc="-1" dirty="0">
                  <a:latin typeface="Arial"/>
                </a:rPr>
                <a:t>Pt</a:t>
              </a:r>
            </a:p>
            <a:p>
              <a:r>
                <a:rPr lang="en-US" sz="2200" b="0" strike="noStrike" spc="-1" dirty="0">
                  <a:latin typeface="Arial"/>
                </a:rPr>
                <a:t>Tt</a:t>
              </a:r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 flipV="1">
              <a:off x="4990987" y="4899545"/>
              <a:ext cx="509060" cy="27414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TextShape 9"/>
            <p:cNvSpPr txBox="1"/>
            <p:nvPr/>
          </p:nvSpPr>
          <p:spPr>
            <a:xfrm>
              <a:off x="2154098" y="2414504"/>
              <a:ext cx="792000" cy="101916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en-US" sz="2200" b="0" strike="noStrike" spc="-1" dirty="0" err="1">
                  <a:latin typeface="Arial"/>
                </a:rPr>
                <a:t>dm</a:t>
              </a:r>
              <a:endParaRPr lang="en-US" sz="2200" b="0" strike="noStrike" spc="-1" dirty="0">
                <a:latin typeface="Arial"/>
              </a:endParaRPr>
            </a:p>
            <a:p>
              <a:r>
                <a:rPr lang="en-US" sz="2200" b="0" strike="noStrike" spc="-1" dirty="0">
                  <a:latin typeface="Arial"/>
                </a:rPr>
                <a:t>Pt</a:t>
              </a:r>
            </a:p>
            <a:p>
              <a:r>
                <a:rPr lang="en-US" sz="2200" b="0" strike="noStrike" spc="-1" dirty="0">
                  <a:latin typeface="Arial"/>
                </a:rPr>
                <a:t>Tt</a:t>
              </a: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V="1">
              <a:off x="2714085" y="2704530"/>
              <a:ext cx="509060" cy="27414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86679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656152" y="718416"/>
            <a:ext cx="8821284" cy="6002977"/>
            <a:chOff x="513274" y="233281"/>
            <a:chExt cx="8821284" cy="6002977"/>
          </a:xfrm>
        </p:grpSpPr>
        <p:grpSp>
          <p:nvGrpSpPr>
            <p:cNvPr id="26" name="Group 25"/>
            <p:cNvGrpSpPr/>
            <p:nvPr/>
          </p:nvGrpSpPr>
          <p:grpSpPr>
            <a:xfrm>
              <a:off x="513274" y="233281"/>
              <a:ext cx="8821284" cy="6002977"/>
              <a:chOff x="513274" y="233281"/>
              <a:chExt cx="8821284" cy="6002977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513274" y="233281"/>
                <a:ext cx="8821284" cy="6002977"/>
                <a:chOff x="513274" y="233281"/>
                <a:chExt cx="8821284" cy="6002977"/>
              </a:xfrm>
            </p:grpSpPr>
            <p:sp>
              <p:nvSpPr>
                <p:cNvPr id="18" name="Can 17"/>
                <p:cNvSpPr/>
                <p:nvPr/>
              </p:nvSpPr>
              <p:spPr>
                <a:xfrm rot="14470585">
                  <a:off x="3455155" y="1926609"/>
                  <a:ext cx="627800" cy="1023582"/>
                </a:xfrm>
                <a:prstGeom prst="can">
                  <a:avLst/>
                </a:prstGeom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" name="Group 16"/>
                <p:cNvGrpSpPr/>
                <p:nvPr/>
              </p:nvGrpSpPr>
              <p:grpSpPr>
                <a:xfrm>
                  <a:off x="513274" y="233281"/>
                  <a:ext cx="8821284" cy="6002977"/>
                  <a:chOff x="513274" y="233281"/>
                  <a:chExt cx="8821284" cy="6002977"/>
                </a:xfrm>
              </p:grpSpPr>
              <p:sp>
                <p:nvSpPr>
                  <p:cNvPr id="16" name="Can 15"/>
                  <p:cNvSpPr/>
                  <p:nvPr/>
                </p:nvSpPr>
                <p:spPr>
                  <a:xfrm rot="14470585">
                    <a:off x="5725746" y="4182532"/>
                    <a:ext cx="640416" cy="983643"/>
                  </a:xfrm>
                  <a:prstGeom prst="can">
                    <a:avLst/>
                  </a:prstGeom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9" name="Group 8"/>
                  <p:cNvGrpSpPr/>
                  <p:nvPr/>
                </p:nvGrpSpPr>
                <p:grpSpPr>
                  <a:xfrm>
                    <a:off x="1091342" y="233281"/>
                    <a:ext cx="8243216" cy="6002977"/>
                    <a:chOff x="627319" y="588126"/>
                    <a:chExt cx="8243216" cy="6002977"/>
                  </a:xfrm>
                </p:grpSpPr>
                <p:sp>
                  <p:nvSpPr>
                    <p:cNvPr id="4" name="Rectangle 3"/>
                    <p:cNvSpPr/>
                    <p:nvPr/>
                  </p:nvSpPr>
                  <p:spPr>
                    <a:xfrm>
                      <a:off x="3358935" y="588126"/>
                      <a:ext cx="1505062" cy="3632684"/>
                    </a:xfrm>
                    <a:custGeom>
                      <a:avLst/>
                      <a:gdLst>
                        <a:gd name="connsiteX0" fmla="*/ 0 w 946298"/>
                        <a:gd name="connsiteY0" fmla="*/ 0 h 2998381"/>
                        <a:gd name="connsiteX1" fmla="*/ 946298 w 946298"/>
                        <a:gd name="connsiteY1" fmla="*/ 0 h 2998381"/>
                        <a:gd name="connsiteX2" fmla="*/ 946298 w 946298"/>
                        <a:gd name="connsiteY2" fmla="*/ 2998381 h 2998381"/>
                        <a:gd name="connsiteX3" fmla="*/ 0 w 946298"/>
                        <a:gd name="connsiteY3" fmla="*/ 2998381 h 2998381"/>
                        <a:gd name="connsiteX4" fmla="*/ 0 w 946298"/>
                        <a:gd name="connsiteY4" fmla="*/ 0 h 2998381"/>
                        <a:gd name="connsiteX0" fmla="*/ 0 w 1190847"/>
                        <a:gd name="connsiteY0" fmla="*/ 0 h 2998381"/>
                        <a:gd name="connsiteX1" fmla="*/ 946298 w 1190847"/>
                        <a:gd name="connsiteY1" fmla="*/ 0 h 2998381"/>
                        <a:gd name="connsiteX2" fmla="*/ 1190847 w 1190847"/>
                        <a:gd name="connsiteY2" fmla="*/ 2604977 h 2998381"/>
                        <a:gd name="connsiteX3" fmla="*/ 0 w 1190847"/>
                        <a:gd name="connsiteY3" fmla="*/ 2998381 h 2998381"/>
                        <a:gd name="connsiteX4" fmla="*/ 0 w 1190847"/>
                        <a:gd name="connsiteY4" fmla="*/ 0 h 2998381"/>
                        <a:gd name="connsiteX0" fmla="*/ 191386 w 1382233"/>
                        <a:gd name="connsiteY0" fmla="*/ 0 h 3125972"/>
                        <a:gd name="connsiteX1" fmla="*/ 1137684 w 1382233"/>
                        <a:gd name="connsiteY1" fmla="*/ 0 h 3125972"/>
                        <a:gd name="connsiteX2" fmla="*/ 1382233 w 1382233"/>
                        <a:gd name="connsiteY2" fmla="*/ 2604977 h 3125972"/>
                        <a:gd name="connsiteX3" fmla="*/ 0 w 1382233"/>
                        <a:gd name="connsiteY3" fmla="*/ 3125972 h 3125972"/>
                        <a:gd name="connsiteX4" fmla="*/ 191386 w 1382233"/>
                        <a:gd name="connsiteY4" fmla="*/ 0 h 3125972"/>
                        <a:gd name="connsiteX0" fmla="*/ 191386 w 1382233"/>
                        <a:gd name="connsiteY0" fmla="*/ 0 h 3264195"/>
                        <a:gd name="connsiteX1" fmla="*/ 1137684 w 1382233"/>
                        <a:gd name="connsiteY1" fmla="*/ 0 h 3264195"/>
                        <a:gd name="connsiteX2" fmla="*/ 1382233 w 1382233"/>
                        <a:gd name="connsiteY2" fmla="*/ 2604977 h 3264195"/>
                        <a:gd name="connsiteX3" fmla="*/ 0 w 1382233"/>
                        <a:gd name="connsiteY3" fmla="*/ 3264195 h 3264195"/>
                        <a:gd name="connsiteX4" fmla="*/ 191386 w 1382233"/>
                        <a:gd name="connsiteY4" fmla="*/ 0 h 3264195"/>
                        <a:gd name="connsiteX0" fmla="*/ 0 w 1499191"/>
                        <a:gd name="connsiteY0" fmla="*/ 0 h 3306725"/>
                        <a:gd name="connsiteX1" fmla="*/ 1254642 w 1499191"/>
                        <a:gd name="connsiteY1" fmla="*/ 42530 h 3306725"/>
                        <a:gd name="connsiteX2" fmla="*/ 1499191 w 1499191"/>
                        <a:gd name="connsiteY2" fmla="*/ 2647507 h 3306725"/>
                        <a:gd name="connsiteX3" fmla="*/ 116958 w 1499191"/>
                        <a:gd name="connsiteY3" fmla="*/ 3306725 h 3306725"/>
                        <a:gd name="connsiteX4" fmla="*/ 0 w 1499191"/>
                        <a:gd name="connsiteY4" fmla="*/ 0 h 3306725"/>
                        <a:gd name="connsiteX0" fmla="*/ 0 w 1963215"/>
                        <a:gd name="connsiteY0" fmla="*/ 0 h 3306725"/>
                        <a:gd name="connsiteX1" fmla="*/ 1254642 w 1963215"/>
                        <a:gd name="connsiteY1" fmla="*/ 42530 h 3306725"/>
                        <a:gd name="connsiteX2" fmla="*/ 1963215 w 1963215"/>
                        <a:gd name="connsiteY2" fmla="*/ 2442791 h 3306725"/>
                        <a:gd name="connsiteX3" fmla="*/ 116958 w 1963215"/>
                        <a:gd name="connsiteY3" fmla="*/ 3306725 h 3306725"/>
                        <a:gd name="connsiteX4" fmla="*/ 0 w 1963215"/>
                        <a:gd name="connsiteY4" fmla="*/ 0 h 3306725"/>
                        <a:gd name="connsiteX0" fmla="*/ 0 w 1963215"/>
                        <a:gd name="connsiteY0" fmla="*/ 162187 h 3468912"/>
                        <a:gd name="connsiteX1" fmla="*/ 708731 w 1963215"/>
                        <a:gd name="connsiteY1" fmla="*/ 0 h 3468912"/>
                        <a:gd name="connsiteX2" fmla="*/ 1963215 w 1963215"/>
                        <a:gd name="connsiteY2" fmla="*/ 2604978 h 3468912"/>
                        <a:gd name="connsiteX3" fmla="*/ 116958 w 1963215"/>
                        <a:gd name="connsiteY3" fmla="*/ 3468912 h 3468912"/>
                        <a:gd name="connsiteX4" fmla="*/ 0 w 1963215"/>
                        <a:gd name="connsiteY4" fmla="*/ 162187 h 3468912"/>
                        <a:gd name="connsiteX0" fmla="*/ 0 w 1963215"/>
                        <a:gd name="connsiteY0" fmla="*/ 339607 h 3646332"/>
                        <a:gd name="connsiteX1" fmla="*/ 531310 w 1963215"/>
                        <a:gd name="connsiteY1" fmla="*/ 0 h 3646332"/>
                        <a:gd name="connsiteX2" fmla="*/ 1963215 w 1963215"/>
                        <a:gd name="connsiteY2" fmla="*/ 2782398 h 3646332"/>
                        <a:gd name="connsiteX3" fmla="*/ 116958 w 1963215"/>
                        <a:gd name="connsiteY3" fmla="*/ 3646332 h 3646332"/>
                        <a:gd name="connsiteX4" fmla="*/ 0 w 1963215"/>
                        <a:gd name="connsiteY4" fmla="*/ 339607 h 3646332"/>
                        <a:gd name="connsiteX0" fmla="*/ 0 w 1963215"/>
                        <a:gd name="connsiteY0" fmla="*/ 244072 h 3646332"/>
                        <a:gd name="connsiteX1" fmla="*/ 531310 w 1963215"/>
                        <a:gd name="connsiteY1" fmla="*/ 0 h 3646332"/>
                        <a:gd name="connsiteX2" fmla="*/ 1963215 w 1963215"/>
                        <a:gd name="connsiteY2" fmla="*/ 2782398 h 3646332"/>
                        <a:gd name="connsiteX3" fmla="*/ 116958 w 1963215"/>
                        <a:gd name="connsiteY3" fmla="*/ 3646332 h 3646332"/>
                        <a:gd name="connsiteX4" fmla="*/ 0 w 1963215"/>
                        <a:gd name="connsiteY4" fmla="*/ 244072 h 3646332"/>
                        <a:gd name="connsiteX0" fmla="*/ 0 w 1758498"/>
                        <a:gd name="connsiteY0" fmla="*/ 244072 h 3646332"/>
                        <a:gd name="connsiteX1" fmla="*/ 531310 w 1758498"/>
                        <a:gd name="connsiteY1" fmla="*/ 0 h 3646332"/>
                        <a:gd name="connsiteX2" fmla="*/ 1758498 w 1758498"/>
                        <a:gd name="connsiteY2" fmla="*/ 3014410 h 3646332"/>
                        <a:gd name="connsiteX3" fmla="*/ 116958 w 1758498"/>
                        <a:gd name="connsiteY3" fmla="*/ 3646332 h 3646332"/>
                        <a:gd name="connsiteX4" fmla="*/ 0 w 1758498"/>
                        <a:gd name="connsiteY4" fmla="*/ 244072 h 3646332"/>
                        <a:gd name="connsiteX0" fmla="*/ 74111 w 1832609"/>
                        <a:gd name="connsiteY0" fmla="*/ 244072 h 3769162"/>
                        <a:gd name="connsiteX1" fmla="*/ 605421 w 1832609"/>
                        <a:gd name="connsiteY1" fmla="*/ 0 h 3769162"/>
                        <a:gd name="connsiteX2" fmla="*/ 1832609 w 1832609"/>
                        <a:gd name="connsiteY2" fmla="*/ 3014410 h 3769162"/>
                        <a:gd name="connsiteX3" fmla="*/ 0 w 1832609"/>
                        <a:gd name="connsiteY3" fmla="*/ 3769162 h 3769162"/>
                        <a:gd name="connsiteX4" fmla="*/ 74111 w 1832609"/>
                        <a:gd name="connsiteY4" fmla="*/ 244072 h 3769162"/>
                        <a:gd name="connsiteX0" fmla="*/ 74111 w 1505062"/>
                        <a:gd name="connsiteY0" fmla="*/ 244072 h 3769162"/>
                        <a:gd name="connsiteX1" fmla="*/ 605421 w 1505062"/>
                        <a:gd name="connsiteY1" fmla="*/ 0 h 3769162"/>
                        <a:gd name="connsiteX2" fmla="*/ 1505062 w 1505062"/>
                        <a:gd name="connsiteY2" fmla="*/ 2946171 h 3769162"/>
                        <a:gd name="connsiteX3" fmla="*/ 0 w 1505062"/>
                        <a:gd name="connsiteY3" fmla="*/ 3769162 h 3769162"/>
                        <a:gd name="connsiteX4" fmla="*/ 74111 w 1505062"/>
                        <a:gd name="connsiteY4" fmla="*/ 244072 h 3769162"/>
                        <a:gd name="connsiteX0" fmla="*/ 74111 w 1505062"/>
                        <a:gd name="connsiteY0" fmla="*/ 148538 h 3673628"/>
                        <a:gd name="connsiteX1" fmla="*/ 605421 w 1505062"/>
                        <a:gd name="connsiteY1" fmla="*/ 0 h 3673628"/>
                        <a:gd name="connsiteX2" fmla="*/ 1505062 w 1505062"/>
                        <a:gd name="connsiteY2" fmla="*/ 2850637 h 3673628"/>
                        <a:gd name="connsiteX3" fmla="*/ 0 w 1505062"/>
                        <a:gd name="connsiteY3" fmla="*/ 3673628 h 3673628"/>
                        <a:gd name="connsiteX4" fmla="*/ 74111 w 1505062"/>
                        <a:gd name="connsiteY4" fmla="*/ 148538 h 3673628"/>
                        <a:gd name="connsiteX0" fmla="*/ 74111 w 1505062"/>
                        <a:gd name="connsiteY0" fmla="*/ 107594 h 3632684"/>
                        <a:gd name="connsiteX1" fmla="*/ 605421 w 1505062"/>
                        <a:gd name="connsiteY1" fmla="*/ 0 h 3632684"/>
                        <a:gd name="connsiteX2" fmla="*/ 1505062 w 1505062"/>
                        <a:gd name="connsiteY2" fmla="*/ 2809693 h 3632684"/>
                        <a:gd name="connsiteX3" fmla="*/ 0 w 1505062"/>
                        <a:gd name="connsiteY3" fmla="*/ 3632684 h 3632684"/>
                        <a:gd name="connsiteX4" fmla="*/ 74111 w 1505062"/>
                        <a:gd name="connsiteY4" fmla="*/ 107594 h 3632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05062" h="3632684">
                          <a:moveTo>
                            <a:pt x="74111" y="107594"/>
                          </a:moveTo>
                          <a:lnTo>
                            <a:pt x="605421" y="0"/>
                          </a:lnTo>
                          <a:lnTo>
                            <a:pt x="1505062" y="2809693"/>
                          </a:lnTo>
                          <a:lnTo>
                            <a:pt x="0" y="3632684"/>
                          </a:lnTo>
                          <a:lnTo>
                            <a:pt x="74111" y="107594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" name="Rectangle 3"/>
                    <p:cNvSpPr/>
                    <p:nvPr/>
                  </p:nvSpPr>
                  <p:spPr>
                    <a:xfrm>
                      <a:off x="6871608" y="1446488"/>
                      <a:ext cx="871419" cy="1019761"/>
                    </a:xfrm>
                    <a:custGeom>
                      <a:avLst/>
                      <a:gdLst>
                        <a:gd name="connsiteX0" fmla="*/ 0 w 946298"/>
                        <a:gd name="connsiteY0" fmla="*/ 0 h 2998381"/>
                        <a:gd name="connsiteX1" fmla="*/ 946298 w 946298"/>
                        <a:gd name="connsiteY1" fmla="*/ 0 h 2998381"/>
                        <a:gd name="connsiteX2" fmla="*/ 946298 w 946298"/>
                        <a:gd name="connsiteY2" fmla="*/ 2998381 h 2998381"/>
                        <a:gd name="connsiteX3" fmla="*/ 0 w 946298"/>
                        <a:gd name="connsiteY3" fmla="*/ 2998381 h 2998381"/>
                        <a:gd name="connsiteX4" fmla="*/ 0 w 946298"/>
                        <a:gd name="connsiteY4" fmla="*/ 0 h 2998381"/>
                        <a:gd name="connsiteX0" fmla="*/ 0 w 1190847"/>
                        <a:gd name="connsiteY0" fmla="*/ 0 h 2998381"/>
                        <a:gd name="connsiteX1" fmla="*/ 946298 w 1190847"/>
                        <a:gd name="connsiteY1" fmla="*/ 0 h 2998381"/>
                        <a:gd name="connsiteX2" fmla="*/ 1190847 w 1190847"/>
                        <a:gd name="connsiteY2" fmla="*/ 2604977 h 2998381"/>
                        <a:gd name="connsiteX3" fmla="*/ 0 w 1190847"/>
                        <a:gd name="connsiteY3" fmla="*/ 2998381 h 2998381"/>
                        <a:gd name="connsiteX4" fmla="*/ 0 w 1190847"/>
                        <a:gd name="connsiteY4" fmla="*/ 0 h 2998381"/>
                        <a:gd name="connsiteX0" fmla="*/ 191386 w 1382233"/>
                        <a:gd name="connsiteY0" fmla="*/ 0 h 3125972"/>
                        <a:gd name="connsiteX1" fmla="*/ 1137684 w 1382233"/>
                        <a:gd name="connsiteY1" fmla="*/ 0 h 3125972"/>
                        <a:gd name="connsiteX2" fmla="*/ 1382233 w 1382233"/>
                        <a:gd name="connsiteY2" fmla="*/ 2604977 h 3125972"/>
                        <a:gd name="connsiteX3" fmla="*/ 0 w 1382233"/>
                        <a:gd name="connsiteY3" fmla="*/ 3125972 h 3125972"/>
                        <a:gd name="connsiteX4" fmla="*/ 191386 w 1382233"/>
                        <a:gd name="connsiteY4" fmla="*/ 0 h 3125972"/>
                        <a:gd name="connsiteX0" fmla="*/ 191386 w 1382233"/>
                        <a:gd name="connsiteY0" fmla="*/ 0 h 3264195"/>
                        <a:gd name="connsiteX1" fmla="*/ 1137684 w 1382233"/>
                        <a:gd name="connsiteY1" fmla="*/ 0 h 3264195"/>
                        <a:gd name="connsiteX2" fmla="*/ 1382233 w 1382233"/>
                        <a:gd name="connsiteY2" fmla="*/ 2604977 h 3264195"/>
                        <a:gd name="connsiteX3" fmla="*/ 0 w 1382233"/>
                        <a:gd name="connsiteY3" fmla="*/ 3264195 h 3264195"/>
                        <a:gd name="connsiteX4" fmla="*/ 191386 w 1382233"/>
                        <a:gd name="connsiteY4" fmla="*/ 0 h 3264195"/>
                        <a:gd name="connsiteX0" fmla="*/ 0 w 1499191"/>
                        <a:gd name="connsiteY0" fmla="*/ 0 h 3306725"/>
                        <a:gd name="connsiteX1" fmla="*/ 1254642 w 1499191"/>
                        <a:gd name="connsiteY1" fmla="*/ 42530 h 3306725"/>
                        <a:gd name="connsiteX2" fmla="*/ 1499191 w 1499191"/>
                        <a:gd name="connsiteY2" fmla="*/ 2647507 h 3306725"/>
                        <a:gd name="connsiteX3" fmla="*/ 116958 w 1499191"/>
                        <a:gd name="connsiteY3" fmla="*/ 3306725 h 3306725"/>
                        <a:gd name="connsiteX4" fmla="*/ 0 w 1499191"/>
                        <a:gd name="connsiteY4" fmla="*/ 0 h 3306725"/>
                        <a:gd name="connsiteX0" fmla="*/ 0 w 1963215"/>
                        <a:gd name="connsiteY0" fmla="*/ 0 h 3306725"/>
                        <a:gd name="connsiteX1" fmla="*/ 1254642 w 1963215"/>
                        <a:gd name="connsiteY1" fmla="*/ 42530 h 3306725"/>
                        <a:gd name="connsiteX2" fmla="*/ 1963215 w 1963215"/>
                        <a:gd name="connsiteY2" fmla="*/ 2442791 h 3306725"/>
                        <a:gd name="connsiteX3" fmla="*/ 116958 w 1963215"/>
                        <a:gd name="connsiteY3" fmla="*/ 3306725 h 3306725"/>
                        <a:gd name="connsiteX4" fmla="*/ 0 w 1963215"/>
                        <a:gd name="connsiteY4" fmla="*/ 0 h 3306725"/>
                        <a:gd name="connsiteX0" fmla="*/ 0 w 1963215"/>
                        <a:gd name="connsiteY0" fmla="*/ 162187 h 3468912"/>
                        <a:gd name="connsiteX1" fmla="*/ 708731 w 1963215"/>
                        <a:gd name="connsiteY1" fmla="*/ 0 h 3468912"/>
                        <a:gd name="connsiteX2" fmla="*/ 1963215 w 1963215"/>
                        <a:gd name="connsiteY2" fmla="*/ 2604978 h 3468912"/>
                        <a:gd name="connsiteX3" fmla="*/ 116958 w 1963215"/>
                        <a:gd name="connsiteY3" fmla="*/ 3468912 h 3468912"/>
                        <a:gd name="connsiteX4" fmla="*/ 0 w 1963215"/>
                        <a:gd name="connsiteY4" fmla="*/ 162187 h 3468912"/>
                        <a:gd name="connsiteX0" fmla="*/ 0 w 1963215"/>
                        <a:gd name="connsiteY0" fmla="*/ 339607 h 3646332"/>
                        <a:gd name="connsiteX1" fmla="*/ 531310 w 1963215"/>
                        <a:gd name="connsiteY1" fmla="*/ 0 h 3646332"/>
                        <a:gd name="connsiteX2" fmla="*/ 1963215 w 1963215"/>
                        <a:gd name="connsiteY2" fmla="*/ 2782398 h 3646332"/>
                        <a:gd name="connsiteX3" fmla="*/ 116958 w 1963215"/>
                        <a:gd name="connsiteY3" fmla="*/ 3646332 h 3646332"/>
                        <a:gd name="connsiteX4" fmla="*/ 0 w 1963215"/>
                        <a:gd name="connsiteY4" fmla="*/ 339607 h 3646332"/>
                        <a:gd name="connsiteX0" fmla="*/ 0 w 1963215"/>
                        <a:gd name="connsiteY0" fmla="*/ 244072 h 3646332"/>
                        <a:gd name="connsiteX1" fmla="*/ 531310 w 1963215"/>
                        <a:gd name="connsiteY1" fmla="*/ 0 h 3646332"/>
                        <a:gd name="connsiteX2" fmla="*/ 1963215 w 1963215"/>
                        <a:gd name="connsiteY2" fmla="*/ 2782398 h 3646332"/>
                        <a:gd name="connsiteX3" fmla="*/ 116958 w 1963215"/>
                        <a:gd name="connsiteY3" fmla="*/ 3646332 h 3646332"/>
                        <a:gd name="connsiteX4" fmla="*/ 0 w 1963215"/>
                        <a:gd name="connsiteY4" fmla="*/ 244072 h 3646332"/>
                        <a:gd name="connsiteX0" fmla="*/ 0 w 1758498"/>
                        <a:gd name="connsiteY0" fmla="*/ 244072 h 3646332"/>
                        <a:gd name="connsiteX1" fmla="*/ 531310 w 1758498"/>
                        <a:gd name="connsiteY1" fmla="*/ 0 h 3646332"/>
                        <a:gd name="connsiteX2" fmla="*/ 1758498 w 1758498"/>
                        <a:gd name="connsiteY2" fmla="*/ 3014410 h 3646332"/>
                        <a:gd name="connsiteX3" fmla="*/ 116958 w 1758498"/>
                        <a:gd name="connsiteY3" fmla="*/ 3646332 h 3646332"/>
                        <a:gd name="connsiteX4" fmla="*/ 0 w 1758498"/>
                        <a:gd name="connsiteY4" fmla="*/ 244072 h 3646332"/>
                        <a:gd name="connsiteX0" fmla="*/ 74111 w 1832609"/>
                        <a:gd name="connsiteY0" fmla="*/ 244072 h 3769162"/>
                        <a:gd name="connsiteX1" fmla="*/ 605421 w 1832609"/>
                        <a:gd name="connsiteY1" fmla="*/ 0 h 3769162"/>
                        <a:gd name="connsiteX2" fmla="*/ 1832609 w 1832609"/>
                        <a:gd name="connsiteY2" fmla="*/ 3014410 h 3769162"/>
                        <a:gd name="connsiteX3" fmla="*/ 0 w 1832609"/>
                        <a:gd name="connsiteY3" fmla="*/ 3769162 h 3769162"/>
                        <a:gd name="connsiteX4" fmla="*/ 74111 w 1832609"/>
                        <a:gd name="connsiteY4" fmla="*/ 244072 h 3769162"/>
                        <a:gd name="connsiteX0" fmla="*/ 74111 w 1505062"/>
                        <a:gd name="connsiteY0" fmla="*/ 244072 h 3769162"/>
                        <a:gd name="connsiteX1" fmla="*/ 605421 w 1505062"/>
                        <a:gd name="connsiteY1" fmla="*/ 0 h 3769162"/>
                        <a:gd name="connsiteX2" fmla="*/ 1505062 w 1505062"/>
                        <a:gd name="connsiteY2" fmla="*/ 2946171 h 3769162"/>
                        <a:gd name="connsiteX3" fmla="*/ 0 w 1505062"/>
                        <a:gd name="connsiteY3" fmla="*/ 3769162 h 3769162"/>
                        <a:gd name="connsiteX4" fmla="*/ 74111 w 1505062"/>
                        <a:gd name="connsiteY4" fmla="*/ 244072 h 3769162"/>
                        <a:gd name="connsiteX0" fmla="*/ 74111 w 1505062"/>
                        <a:gd name="connsiteY0" fmla="*/ 148538 h 3673628"/>
                        <a:gd name="connsiteX1" fmla="*/ 605421 w 1505062"/>
                        <a:gd name="connsiteY1" fmla="*/ 0 h 3673628"/>
                        <a:gd name="connsiteX2" fmla="*/ 1505062 w 1505062"/>
                        <a:gd name="connsiteY2" fmla="*/ 2850637 h 3673628"/>
                        <a:gd name="connsiteX3" fmla="*/ 0 w 1505062"/>
                        <a:gd name="connsiteY3" fmla="*/ 3673628 h 3673628"/>
                        <a:gd name="connsiteX4" fmla="*/ 74111 w 1505062"/>
                        <a:gd name="connsiteY4" fmla="*/ 148538 h 3673628"/>
                        <a:gd name="connsiteX0" fmla="*/ 74111 w 1505062"/>
                        <a:gd name="connsiteY0" fmla="*/ 107594 h 3632684"/>
                        <a:gd name="connsiteX1" fmla="*/ 605421 w 1505062"/>
                        <a:gd name="connsiteY1" fmla="*/ 0 h 3632684"/>
                        <a:gd name="connsiteX2" fmla="*/ 1505062 w 1505062"/>
                        <a:gd name="connsiteY2" fmla="*/ 2809693 h 3632684"/>
                        <a:gd name="connsiteX3" fmla="*/ 0 w 1505062"/>
                        <a:gd name="connsiteY3" fmla="*/ 3632684 h 3632684"/>
                        <a:gd name="connsiteX4" fmla="*/ 74111 w 1505062"/>
                        <a:gd name="connsiteY4" fmla="*/ 107594 h 3632684"/>
                        <a:gd name="connsiteX0" fmla="*/ 74111 w 1505062"/>
                        <a:gd name="connsiteY0" fmla="*/ 734707 h 4259797"/>
                        <a:gd name="connsiteX1" fmla="*/ 895045 w 1505062"/>
                        <a:gd name="connsiteY1" fmla="*/ 0 h 4259797"/>
                        <a:gd name="connsiteX2" fmla="*/ 1505062 w 1505062"/>
                        <a:gd name="connsiteY2" fmla="*/ 3436806 h 4259797"/>
                        <a:gd name="connsiteX3" fmla="*/ 0 w 1505062"/>
                        <a:gd name="connsiteY3" fmla="*/ 4259797 h 4259797"/>
                        <a:gd name="connsiteX4" fmla="*/ 74111 w 1505062"/>
                        <a:gd name="connsiteY4" fmla="*/ 734707 h 4259797"/>
                        <a:gd name="connsiteX0" fmla="*/ 74111 w 1698147"/>
                        <a:gd name="connsiteY0" fmla="*/ 734707 h 4259797"/>
                        <a:gd name="connsiteX1" fmla="*/ 895045 w 1698147"/>
                        <a:gd name="connsiteY1" fmla="*/ 0 h 4259797"/>
                        <a:gd name="connsiteX2" fmla="*/ 1698147 w 1698147"/>
                        <a:gd name="connsiteY2" fmla="*/ 3311380 h 4259797"/>
                        <a:gd name="connsiteX3" fmla="*/ 0 w 1698147"/>
                        <a:gd name="connsiteY3" fmla="*/ 4259797 h 4259797"/>
                        <a:gd name="connsiteX4" fmla="*/ 74111 w 1698147"/>
                        <a:gd name="connsiteY4" fmla="*/ 734707 h 4259797"/>
                        <a:gd name="connsiteX0" fmla="*/ 74110 w 1698147"/>
                        <a:gd name="connsiteY0" fmla="*/ 421148 h 4259797"/>
                        <a:gd name="connsiteX1" fmla="*/ 895045 w 1698147"/>
                        <a:gd name="connsiteY1" fmla="*/ 0 h 4259797"/>
                        <a:gd name="connsiteX2" fmla="*/ 1698147 w 1698147"/>
                        <a:gd name="connsiteY2" fmla="*/ 3311380 h 4259797"/>
                        <a:gd name="connsiteX3" fmla="*/ 0 w 1698147"/>
                        <a:gd name="connsiteY3" fmla="*/ 4259797 h 4259797"/>
                        <a:gd name="connsiteX4" fmla="*/ 74110 w 1698147"/>
                        <a:gd name="connsiteY4" fmla="*/ 421148 h 42597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8147" h="4259797">
                          <a:moveTo>
                            <a:pt x="74110" y="421148"/>
                          </a:moveTo>
                          <a:lnTo>
                            <a:pt x="895045" y="0"/>
                          </a:lnTo>
                          <a:lnTo>
                            <a:pt x="1698147" y="3311380"/>
                          </a:lnTo>
                          <a:lnTo>
                            <a:pt x="0" y="4259797"/>
                          </a:lnTo>
                          <a:lnTo>
                            <a:pt x="74110" y="421148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" name="Oval 1"/>
                    <p:cNvSpPr/>
                    <p:nvPr/>
                  </p:nvSpPr>
                  <p:spPr>
                    <a:xfrm rot="20088640">
                      <a:off x="627319" y="3413535"/>
                      <a:ext cx="7963786" cy="860272"/>
                    </a:xfrm>
                    <a:prstGeom prst="ellipse">
                      <a:avLst/>
                    </a:prstGeom>
                    <a:solidFill>
                      <a:schemeClr val="tx2">
                        <a:lumMod val="60000"/>
                        <a:lumOff val="40000"/>
                      </a:schemeClr>
                    </a:solidFill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" name="Rectangle 2"/>
                    <p:cNvSpPr/>
                    <p:nvPr/>
                  </p:nvSpPr>
                  <p:spPr>
                    <a:xfrm>
                      <a:off x="7099526" y="1149690"/>
                      <a:ext cx="1127052" cy="1393166"/>
                    </a:xfrm>
                    <a:custGeom>
                      <a:avLst/>
                      <a:gdLst>
                        <a:gd name="connsiteX0" fmla="*/ 0 w 1052624"/>
                        <a:gd name="connsiteY0" fmla="*/ 0 h 1244008"/>
                        <a:gd name="connsiteX1" fmla="*/ 1052624 w 1052624"/>
                        <a:gd name="connsiteY1" fmla="*/ 0 h 1244008"/>
                        <a:gd name="connsiteX2" fmla="*/ 1052624 w 1052624"/>
                        <a:gd name="connsiteY2" fmla="*/ 1244008 h 1244008"/>
                        <a:gd name="connsiteX3" fmla="*/ 0 w 1052624"/>
                        <a:gd name="connsiteY3" fmla="*/ 1244008 h 1244008"/>
                        <a:gd name="connsiteX4" fmla="*/ 0 w 1052624"/>
                        <a:gd name="connsiteY4" fmla="*/ 0 h 1244008"/>
                        <a:gd name="connsiteX0" fmla="*/ 0 w 1520456"/>
                        <a:gd name="connsiteY0" fmla="*/ 233917 h 1477925"/>
                        <a:gd name="connsiteX1" fmla="*/ 1520456 w 1520456"/>
                        <a:gd name="connsiteY1" fmla="*/ 0 h 1477925"/>
                        <a:gd name="connsiteX2" fmla="*/ 1052624 w 1520456"/>
                        <a:gd name="connsiteY2" fmla="*/ 1477925 h 1477925"/>
                        <a:gd name="connsiteX3" fmla="*/ 0 w 1520456"/>
                        <a:gd name="connsiteY3" fmla="*/ 1477925 h 1477925"/>
                        <a:gd name="connsiteX4" fmla="*/ 0 w 1520456"/>
                        <a:gd name="connsiteY4" fmla="*/ 233917 h 1477925"/>
                        <a:gd name="connsiteX0" fmla="*/ 808074 w 1520456"/>
                        <a:gd name="connsiteY0" fmla="*/ 0 h 1488556"/>
                        <a:gd name="connsiteX1" fmla="*/ 1520456 w 1520456"/>
                        <a:gd name="connsiteY1" fmla="*/ 10631 h 1488556"/>
                        <a:gd name="connsiteX2" fmla="*/ 1052624 w 1520456"/>
                        <a:gd name="connsiteY2" fmla="*/ 1488556 h 1488556"/>
                        <a:gd name="connsiteX3" fmla="*/ 0 w 1520456"/>
                        <a:gd name="connsiteY3" fmla="*/ 1488556 h 1488556"/>
                        <a:gd name="connsiteX4" fmla="*/ 808074 w 1520456"/>
                        <a:gd name="connsiteY4" fmla="*/ 0 h 1488556"/>
                        <a:gd name="connsiteX0" fmla="*/ 808074 w 1520456"/>
                        <a:gd name="connsiteY0" fmla="*/ 0 h 1509821"/>
                        <a:gd name="connsiteX1" fmla="*/ 1520456 w 1520456"/>
                        <a:gd name="connsiteY1" fmla="*/ 10631 h 1509821"/>
                        <a:gd name="connsiteX2" fmla="*/ 1158950 w 1520456"/>
                        <a:gd name="connsiteY2" fmla="*/ 1509821 h 1509821"/>
                        <a:gd name="connsiteX3" fmla="*/ 0 w 1520456"/>
                        <a:gd name="connsiteY3" fmla="*/ 1488556 h 1509821"/>
                        <a:gd name="connsiteX4" fmla="*/ 808074 w 1520456"/>
                        <a:gd name="connsiteY4" fmla="*/ 0 h 1509821"/>
                        <a:gd name="connsiteX0" fmla="*/ 1254641 w 1967023"/>
                        <a:gd name="connsiteY0" fmla="*/ 0 h 1509821"/>
                        <a:gd name="connsiteX1" fmla="*/ 1967023 w 1967023"/>
                        <a:gd name="connsiteY1" fmla="*/ 10631 h 1509821"/>
                        <a:gd name="connsiteX2" fmla="*/ 1605517 w 1967023"/>
                        <a:gd name="connsiteY2" fmla="*/ 1509821 h 1509821"/>
                        <a:gd name="connsiteX3" fmla="*/ 0 w 1967023"/>
                        <a:gd name="connsiteY3" fmla="*/ 1392863 h 1509821"/>
                        <a:gd name="connsiteX4" fmla="*/ 1254641 w 1967023"/>
                        <a:gd name="connsiteY4" fmla="*/ 0 h 1509821"/>
                        <a:gd name="connsiteX0" fmla="*/ 829339 w 1541721"/>
                        <a:gd name="connsiteY0" fmla="*/ 0 h 1879077"/>
                        <a:gd name="connsiteX1" fmla="*/ 1541721 w 1541721"/>
                        <a:gd name="connsiteY1" fmla="*/ 10631 h 1879077"/>
                        <a:gd name="connsiteX2" fmla="*/ 1180215 w 1541721"/>
                        <a:gd name="connsiteY2" fmla="*/ 1509821 h 1879077"/>
                        <a:gd name="connsiteX3" fmla="*/ 0 w 1541721"/>
                        <a:gd name="connsiteY3" fmla="*/ 1879077 h 1879077"/>
                        <a:gd name="connsiteX4" fmla="*/ 829339 w 1541721"/>
                        <a:gd name="connsiteY4" fmla="*/ 0 h 1879077"/>
                        <a:gd name="connsiteX0" fmla="*/ 935664 w 1541721"/>
                        <a:gd name="connsiteY0" fmla="*/ 386017 h 1868446"/>
                        <a:gd name="connsiteX1" fmla="*/ 1541721 w 1541721"/>
                        <a:gd name="connsiteY1" fmla="*/ 0 h 1868446"/>
                        <a:gd name="connsiteX2" fmla="*/ 1180215 w 1541721"/>
                        <a:gd name="connsiteY2" fmla="*/ 1499190 h 1868446"/>
                        <a:gd name="connsiteX3" fmla="*/ 0 w 1541721"/>
                        <a:gd name="connsiteY3" fmla="*/ 1868446 h 1868446"/>
                        <a:gd name="connsiteX4" fmla="*/ 935664 w 1541721"/>
                        <a:gd name="connsiteY4" fmla="*/ 386017 h 1868446"/>
                        <a:gd name="connsiteX0" fmla="*/ 935664 w 1424763"/>
                        <a:gd name="connsiteY0" fmla="*/ 232477 h 1714906"/>
                        <a:gd name="connsiteX1" fmla="*/ 1424763 w 1424763"/>
                        <a:gd name="connsiteY1" fmla="*/ 0 h 1714906"/>
                        <a:gd name="connsiteX2" fmla="*/ 1180215 w 1424763"/>
                        <a:gd name="connsiteY2" fmla="*/ 1345650 h 1714906"/>
                        <a:gd name="connsiteX3" fmla="*/ 0 w 1424763"/>
                        <a:gd name="connsiteY3" fmla="*/ 1714906 h 1714906"/>
                        <a:gd name="connsiteX4" fmla="*/ 935664 w 1424763"/>
                        <a:gd name="connsiteY4" fmla="*/ 232477 h 1714906"/>
                        <a:gd name="connsiteX0" fmla="*/ 935664 w 1424763"/>
                        <a:gd name="connsiteY0" fmla="*/ 322043 h 1804472"/>
                        <a:gd name="connsiteX1" fmla="*/ 1424763 w 1424763"/>
                        <a:gd name="connsiteY1" fmla="*/ 0 h 1804472"/>
                        <a:gd name="connsiteX2" fmla="*/ 1180215 w 1424763"/>
                        <a:gd name="connsiteY2" fmla="*/ 1435216 h 1804472"/>
                        <a:gd name="connsiteX3" fmla="*/ 0 w 1424763"/>
                        <a:gd name="connsiteY3" fmla="*/ 1804472 h 1804472"/>
                        <a:gd name="connsiteX4" fmla="*/ 935664 w 1424763"/>
                        <a:gd name="connsiteY4" fmla="*/ 322043 h 1804472"/>
                        <a:gd name="connsiteX0" fmla="*/ 935664 w 1424763"/>
                        <a:gd name="connsiteY0" fmla="*/ 322043 h 1804472"/>
                        <a:gd name="connsiteX1" fmla="*/ 1424763 w 1424763"/>
                        <a:gd name="connsiteY1" fmla="*/ 0 h 1804472"/>
                        <a:gd name="connsiteX2" fmla="*/ 1180215 w 1424763"/>
                        <a:gd name="connsiteY2" fmla="*/ 1153724 h 1804472"/>
                        <a:gd name="connsiteX3" fmla="*/ 0 w 1424763"/>
                        <a:gd name="connsiteY3" fmla="*/ 1804472 h 1804472"/>
                        <a:gd name="connsiteX4" fmla="*/ 935664 w 1424763"/>
                        <a:gd name="connsiteY4" fmla="*/ 322043 h 1804472"/>
                        <a:gd name="connsiteX0" fmla="*/ 797441 w 1424763"/>
                        <a:gd name="connsiteY0" fmla="*/ 347634 h 1804472"/>
                        <a:gd name="connsiteX1" fmla="*/ 1424763 w 1424763"/>
                        <a:gd name="connsiteY1" fmla="*/ 0 h 1804472"/>
                        <a:gd name="connsiteX2" fmla="*/ 1180215 w 1424763"/>
                        <a:gd name="connsiteY2" fmla="*/ 1153724 h 1804472"/>
                        <a:gd name="connsiteX3" fmla="*/ 0 w 1424763"/>
                        <a:gd name="connsiteY3" fmla="*/ 1804472 h 1804472"/>
                        <a:gd name="connsiteX4" fmla="*/ 797441 w 1424763"/>
                        <a:gd name="connsiteY4" fmla="*/ 347634 h 1804472"/>
                        <a:gd name="connsiteX0" fmla="*/ 797441 w 1286540"/>
                        <a:gd name="connsiteY0" fmla="*/ 245273 h 1702111"/>
                        <a:gd name="connsiteX1" fmla="*/ 1286540 w 1286540"/>
                        <a:gd name="connsiteY1" fmla="*/ 0 h 1702111"/>
                        <a:gd name="connsiteX2" fmla="*/ 1180215 w 1286540"/>
                        <a:gd name="connsiteY2" fmla="*/ 1051363 h 1702111"/>
                        <a:gd name="connsiteX3" fmla="*/ 0 w 1286540"/>
                        <a:gd name="connsiteY3" fmla="*/ 1702111 h 1702111"/>
                        <a:gd name="connsiteX4" fmla="*/ 797441 w 1286540"/>
                        <a:gd name="connsiteY4" fmla="*/ 245273 h 1702111"/>
                        <a:gd name="connsiteX0" fmla="*/ 637953 w 1286540"/>
                        <a:gd name="connsiteY0" fmla="*/ 283659 h 1702111"/>
                        <a:gd name="connsiteX1" fmla="*/ 1286540 w 1286540"/>
                        <a:gd name="connsiteY1" fmla="*/ 0 h 1702111"/>
                        <a:gd name="connsiteX2" fmla="*/ 1180215 w 1286540"/>
                        <a:gd name="connsiteY2" fmla="*/ 1051363 h 1702111"/>
                        <a:gd name="connsiteX3" fmla="*/ 0 w 1286540"/>
                        <a:gd name="connsiteY3" fmla="*/ 1702111 h 1702111"/>
                        <a:gd name="connsiteX4" fmla="*/ 637953 w 1286540"/>
                        <a:gd name="connsiteY4" fmla="*/ 283659 h 1702111"/>
                        <a:gd name="connsiteX0" fmla="*/ 637953 w 1180215"/>
                        <a:gd name="connsiteY0" fmla="*/ 258069 h 1676521"/>
                        <a:gd name="connsiteX1" fmla="*/ 1127052 w 1180215"/>
                        <a:gd name="connsiteY1" fmla="*/ 0 h 1676521"/>
                        <a:gd name="connsiteX2" fmla="*/ 1180215 w 1180215"/>
                        <a:gd name="connsiteY2" fmla="*/ 1025773 h 1676521"/>
                        <a:gd name="connsiteX3" fmla="*/ 0 w 1180215"/>
                        <a:gd name="connsiteY3" fmla="*/ 1676521 h 1676521"/>
                        <a:gd name="connsiteX4" fmla="*/ 637953 w 1180215"/>
                        <a:gd name="connsiteY4" fmla="*/ 258069 h 1676521"/>
                        <a:gd name="connsiteX0" fmla="*/ 637953 w 1127052"/>
                        <a:gd name="connsiteY0" fmla="*/ 258069 h 1676521"/>
                        <a:gd name="connsiteX1" fmla="*/ 1127052 w 1127052"/>
                        <a:gd name="connsiteY1" fmla="*/ 0 h 1676521"/>
                        <a:gd name="connsiteX2" fmla="*/ 988829 w 1127052"/>
                        <a:gd name="connsiteY2" fmla="*/ 1128134 h 1676521"/>
                        <a:gd name="connsiteX3" fmla="*/ 0 w 1127052"/>
                        <a:gd name="connsiteY3" fmla="*/ 1676521 h 1676521"/>
                        <a:gd name="connsiteX4" fmla="*/ 637953 w 1127052"/>
                        <a:gd name="connsiteY4" fmla="*/ 258069 h 16765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7052" h="1676521">
                          <a:moveTo>
                            <a:pt x="637953" y="258069"/>
                          </a:moveTo>
                          <a:lnTo>
                            <a:pt x="1127052" y="0"/>
                          </a:lnTo>
                          <a:lnTo>
                            <a:pt x="988829" y="1128134"/>
                          </a:lnTo>
                          <a:lnTo>
                            <a:pt x="0" y="1676521"/>
                          </a:lnTo>
                          <a:lnTo>
                            <a:pt x="637953" y="258069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5" name="Rectangle 4"/>
                    <p:cNvSpPr/>
                    <p:nvPr/>
                  </p:nvSpPr>
                  <p:spPr>
                    <a:xfrm rot="3151040">
                      <a:off x="4533244" y="3058560"/>
                      <a:ext cx="3391543" cy="3673544"/>
                    </a:xfrm>
                    <a:custGeom>
                      <a:avLst/>
                      <a:gdLst>
                        <a:gd name="connsiteX0" fmla="*/ 0 w 4067033"/>
                        <a:gd name="connsiteY0" fmla="*/ 0 h 2006221"/>
                        <a:gd name="connsiteX1" fmla="*/ 4067033 w 4067033"/>
                        <a:gd name="connsiteY1" fmla="*/ 0 h 2006221"/>
                        <a:gd name="connsiteX2" fmla="*/ 4067033 w 4067033"/>
                        <a:gd name="connsiteY2" fmla="*/ 2006221 h 2006221"/>
                        <a:gd name="connsiteX3" fmla="*/ 0 w 4067033"/>
                        <a:gd name="connsiteY3" fmla="*/ 2006221 h 2006221"/>
                        <a:gd name="connsiteX4" fmla="*/ 0 w 4067033"/>
                        <a:gd name="connsiteY4" fmla="*/ 0 h 2006221"/>
                        <a:gd name="connsiteX0" fmla="*/ 0 w 4067033"/>
                        <a:gd name="connsiteY0" fmla="*/ 794750 h 2800971"/>
                        <a:gd name="connsiteX1" fmla="*/ 3008217 w 4067033"/>
                        <a:gd name="connsiteY1" fmla="*/ 0 h 2800971"/>
                        <a:gd name="connsiteX2" fmla="*/ 4067033 w 4067033"/>
                        <a:gd name="connsiteY2" fmla="*/ 2800971 h 2800971"/>
                        <a:gd name="connsiteX3" fmla="*/ 0 w 4067033"/>
                        <a:gd name="connsiteY3" fmla="*/ 2800971 h 2800971"/>
                        <a:gd name="connsiteX4" fmla="*/ 0 w 4067033"/>
                        <a:gd name="connsiteY4" fmla="*/ 794750 h 2800971"/>
                        <a:gd name="connsiteX0" fmla="*/ 0 w 3270108"/>
                        <a:gd name="connsiteY0" fmla="*/ 794750 h 2800971"/>
                        <a:gd name="connsiteX1" fmla="*/ 3008217 w 3270108"/>
                        <a:gd name="connsiteY1" fmla="*/ 0 h 2800971"/>
                        <a:gd name="connsiteX2" fmla="*/ 3270108 w 3270108"/>
                        <a:gd name="connsiteY2" fmla="*/ 745167 h 2800971"/>
                        <a:gd name="connsiteX3" fmla="*/ 0 w 3270108"/>
                        <a:gd name="connsiteY3" fmla="*/ 2800971 h 2800971"/>
                        <a:gd name="connsiteX4" fmla="*/ 0 w 3270108"/>
                        <a:gd name="connsiteY4" fmla="*/ 794750 h 2800971"/>
                        <a:gd name="connsiteX0" fmla="*/ 0 w 3270108"/>
                        <a:gd name="connsiteY0" fmla="*/ 1094399 h 3100620"/>
                        <a:gd name="connsiteX1" fmla="*/ 3066016 w 3270108"/>
                        <a:gd name="connsiteY1" fmla="*/ 0 h 3100620"/>
                        <a:gd name="connsiteX2" fmla="*/ 3270108 w 3270108"/>
                        <a:gd name="connsiteY2" fmla="*/ 1044816 h 3100620"/>
                        <a:gd name="connsiteX3" fmla="*/ 0 w 3270108"/>
                        <a:gd name="connsiteY3" fmla="*/ 3100620 h 3100620"/>
                        <a:gd name="connsiteX4" fmla="*/ 0 w 3270108"/>
                        <a:gd name="connsiteY4" fmla="*/ 1094399 h 3100620"/>
                        <a:gd name="connsiteX0" fmla="*/ 0 w 3417466"/>
                        <a:gd name="connsiteY0" fmla="*/ 1094399 h 3100620"/>
                        <a:gd name="connsiteX1" fmla="*/ 3066016 w 3417466"/>
                        <a:gd name="connsiteY1" fmla="*/ 0 h 3100620"/>
                        <a:gd name="connsiteX2" fmla="*/ 3417466 w 3417466"/>
                        <a:gd name="connsiteY2" fmla="*/ 538666 h 3100620"/>
                        <a:gd name="connsiteX3" fmla="*/ 0 w 3417466"/>
                        <a:gd name="connsiteY3" fmla="*/ 3100620 h 3100620"/>
                        <a:gd name="connsiteX4" fmla="*/ 0 w 3417466"/>
                        <a:gd name="connsiteY4" fmla="*/ 1094399 h 3100620"/>
                        <a:gd name="connsiteX0" fmla="*/ 229562 w 3417466"/>
                        <a:gd name="connsiteY0" fmla="*/ 1580014 h 3100620"/>
                        <a:gd name="connsiteX1" fmla="*/ 3066016 w 3417466"/>
                        <a:gd name="connsiteY1" fmla="*/ 0 h 3100620"/>
                        <a:gd name="connsiteX2" fmla="*/ 3417466 w 3417466"/>
                        <a:gd name="connsiteY2" fmla="*/ 538666 h 3100620"/>
                        <a:gd name="connsiteX3" fmla="*/ 0 w 3417466"/>
                        <a:gd name="connsiteY3" fmla="*/ 3100620 h 3100620"/>
                        <a:gd name="connsiteX4" fmla="*/ 229562 w 3417466"/>
                        <a:gd name="connsiteY4" fmla="*/ 1580014 h 3100620"/>
                        <a:gd name="connsiteX0" fmla="*/ 266766 w 3417466"/>
                        <a:gd name="connsiteY0" fmla="*/ 1419360 h 3100620"/>
                        <a:gd name="connsiteX1" fmla="*/ 3066016 w 3417466"/>
                        <a:gd name="connsiteY1" fmla="*/ 0 h 3100620"/>
                        <a:gd name="connsiteX2" fmla="*/ 3417466 w 3417466"/>
                        <a:gd name="connsiteY2" fmla="*/ 538666 h 3100620"/>
                        <a:gd name="connsiteX3" fmla="*/ 0 w 3417466"/>
                        <a:gd name="connsiteY3" fmla="*/ 3100620 h 3100620"/>
                        <a:gd name="connsiteX4" fmla="*/ 266766 w 3417466"/>
                        <a:gd name="connsiteY4" fmla="*/ 1419360 h 3100620"/>
                        <a:gd name="connsiteX0" fmla="*/ 266766 w 3417466"/>
                        <a:gd name="connsiteY0" fmla="*/ 1616825 h 3298085"/>
                        <a:gd name="connsiteX1" fmla="*/ 3234640 w 3417466"/>
                        <a:gd name="connsiteY1" fmla="*/ 0 h 3298085"/>
                        <a:gd name="connsiteX2" fmla="*/ 3417466 w 3417466"/>
                        <a:gd name="connsiteY2" fmla="*/ 736131 h 3298085"/>
                        <a:gd name="connsiteX3" fmla="*/ 0 w 3417466"/>
                        <a:gd name="connsiteY3" fmla="*/ 3298085 h 3298085"/>
                        <a:gd name="connsiteX4" fmla="*/ 266766 w 3417466"/>
                        <a:gd name="connsiteY4" fmla="*/ 1616825 h 3298085"/>
                        <a:gd name="connsiteX0" fmla="*/ 266766 w 3417466"/>
                        <a:gd name="connsiteY0" fmla="*/ 1780735 h 3461995"/>
                        <a:gd name="connsiteX1" fmla="*/ 3222744 w 3417466"/>
                        <a:gd name="connsiteY1" fmla="*/ 0 h 3461995"/>
                        <a:gd name="connsiteX2" fmla="*/ 3417466 w 3417466"/>
                        <a:gd name="connsiteY2" fmla="*/ 900041 h 3461995"/>
                        <a:gd name="connsiteX3" fmla="*/ 0 w 3417466"/>
                        <a:gd name="connsiteY3" fmla="*/ 3461995 h 3461995"/>
                        <a:gd name="connsiteX4" fmla="*/ 266766 w 3417466"/>
                        <a:gd name="connsiteY4" fmla="*/ 1780735 h 3461995"/>
                        <a:gd name="connsiteX0" fmla="*/ 266766 w 3445299"/>
                        <a:gd name="connsiteY0" fmla="*/ 1780735 h 3461995"/>
                        <a:gd name="connsiteX1" fmla="*/ 3222744 w 3445299"/>
                        <a:gd name="connsiteY1" fmla="*/ 0 h 3461995"/>
                        <a:gd name="connsiteX2" fmla="*/ 3445299 w 3445299"/>
                        <a:gd name="connsiteY2" fmla="*/ 594611 h 3461995"/>
                        <a:gd name="connsiteX3" fmla="*/ 0 w 3445299"/>
                        <a:gd name="connsiteY3" fmla="*/ 3461995 h 3461995"/>
                        <a:gd name="connsiteX4" fmla="*/ 266766 w 3445299"/>
                        <a:gd name="connsiteY4" fmla="*/ 1780735 h 3461995"/>
                        <a:gd name="connsiteX0" fmla="*/ 345831 w 3445299"/>
                        <a:gd name="connsiteY0" fmla="*/ 1789770 h 3461995"/>
                        <a:gd name="connsiteX1" fmla="*/ 3222744 w 3445299"/>
                        <a:gd name="connsiteY1" fmla="*/ 0 h 3461995"/>
                        <a:gd name="connsiteX2" fmla="*/ 3445299 w 3445299"/>
                        <a:gd name="connsiteY2" fmla="*/ 594611 h 3461995"/>
                        <a:gd name="connsiteX3" fmla="*/ 0 w 3445299"/>
                        <a:gd name="connsiteY3" fmla="*/ 3461995 h 3461995"/>
                        <a:gd name="connsiteX4" fmla="*/ 345831 w 3445299"/>
                        <a:gd name="connsiteY4" fmla="*/ 1789770 h 3461995"/>
                        <a:gd name="connsiteX0" fmla="*/ 345831 w 3445299"/>
                        <a:gd name="connsiteY0" fmla="*/ 1760140 h 3432365"/>
                        <a:gd name="connsiteX1" fmla="*/ 3440804 w 3445299"/>
                        <a:gd name="connsiteY1" fmla="*/ 0 h 3432365"/>
                        <a:gd name="connsiteX2" fmla="*/ 3445299 w 3445299"/>
                        <a:gd name="connsiteY2" fmla="*/ 564981 h 3432365"/>
                        <a:gd name="connsiteX3" fmla="*/ 0 w 3445299"/>
                        <a:gd name="connsiteY3" fmla="*/ 3432365 h 3432365"/>
                        <a:gd name="connsiteX4" fmla="*/ 345831 w 3445299"/>
                        <a:gd name="connsiteY4" fmla="*/ 1760140 h 3432365"/>
                        <a:gd name="connsiteX0" fmla="*/ 345831 w 3440824"/>
                        <a:gd name="connsiteY0" fmla="*/ 1760140 h 3432365"/>
                        <a:gd name="connsiteX1" fmla="*/ 3440804 w 3440824"/>
                        <a:gd name="connsiteY1" fmla="*/ 0 h 3432365"/>
                        <a:gd name="connsiteX2" fmla="*/ 3361914 w 3440824"/>
                        <a:gd name="connsiteY2" fmla="*/ 449442 h 3432365"/>
                        <a:gd name="connsiteX3" fmla="*/ 0 w 3440824"/>
                        <a:gd name="connsiteY3" fmla="*/ 3432365 h 3432365"/>
                        <a:gd name="connsiteX4" fmla="*/ 345831 w 3440824"/>
                        <a:gd name="connsiteY4" fmla="*/ 1760140 h 3432365"/>
                        <a:gd name="connsiteX0" fmla="*/ 345831 w 3361914"/>
                        <a:gd name="connsiteY0" fmla="*/ 2001319 h 3673544"/>
                        <a:gd name="connsiteX1" fmla="*/ 3350573 w 3361914"/>
                        <a:gd name="connsiteY1" fmla="*/ 0 h 3673544"/>
                        <a:gd name="connsiteX2" fmla="*/ 3361914 w 3361914"/>
                        <a:gd name="connsiteY2" fmla="*/ 690621 h 3673544"/>
                        <a:gd name="connsiteX3" fmla="*/ 0 w 3361914"/>
                        <a:gd name="connsiteY3" fmla="*/ 3673544 h 3673544"/>
                        <a:gd name="connsiteX4" fmla="*/ 345831 w 3361914"/>
                        <a:gd name="connsiteY4" fmla="*/ 2001319 h 3673544"/>
                        <a:gd name="connsiteX0" fmla="*/ 345831 w 3391543"/>
                        <a:gd name="connsiteY0" fmla="*/ 2001319 h 3673544"/>
                        <a:gd name="connsiteX1" fmla="*/ 3350573 w 3391543"/>
                        <a:gd name="connsiteY1" fmla="*/ 0 h 3673544"/>
                        <a:gd name="connsiteX2" fmla="*/ 3391543 w 3391543"/>
                        <a:gd name="connsiteY2" fmla="*/ 472562 h 3673544"/>
                        <a:gd name="connsiteX3" fmla="*/ 0 w 3391543"/>
                        <a:gd name="connsiteY3" fmla="*/ 3673544 h 3673544"/>
                        <a:gd name="connsiteX4" fmla="*/ 345831 w 3391543"/>
                        <a:gd name="connsiteY4" fmla="*/ 2001319 h 36735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391543" h="3673544">
                          <a:moveTo>
                            <a:pt x="345831" y="2001319"/>
                          </a:moveTo>
                          <a:lnTo>
                            <a:pt x="3350573" y="0"/>
                          </a:lnTo>
                          <a:cubicBezTo>
                            <a:pt x="3352071" y="188327"/>
                            <a:pt x="3390045" y="284235"/>
                            <a:pt x="3391543" y="472562"/>
                          </a:cubicBezTo>
                          <a:lnTo>
                            <a:pt x="0" y="3673544"/>
                          </a:lnTo>
                          <a:lnTo>
                            <a:pt x="345831" y="2001319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" name="Rectangle 4"/>
                    <p:cNvSpPr/>
                    <p:nvPr/>
                  </p:nvSpPr>
                  <p:spPr>
                    <a:xfrm rot="3151040">
                      <a:off x="7641220" y="1961099"/>
                      <a:ext cx="1061986" cy="1396645"/>
                    </a:xfrm>
                    <a:custGeom>
                      <a:avLst/>
                      <a:gdLst>
                        <a:gd name="connsiteX0" fmla="*/ 0 w 4067033"/>
                        <a:gd name="connsiteY0" fmla="*/ 0 h 2006221"/>
                        <a:gd name="connsiteX1" fmla="*/ 4067033 w 4067033"/>
                        <a:gd name="connsiteY1" fmla="*/ 0 h 2006221"/>
                        <a:gd name="connsiteX2" fmla="*/ 4067033 w 4067033"/>
                        <a:gd name="connsiteY2" fmla="*/ 2006221 h 2006221"/>
                        <a:gd name="connsiteX3" fmla="*/ 0 w 4067033"/>
                        <a:gd name="connsiteY3" fmla="*/ 2006221 h 2006221"/>
                        <a:gd name="connsiteX4" fmla="*/ 0 w 4067033"/>
                        <a:gd name="connsiteY4" fmla="*/ 0 h 2006221"/>
                        <a:gd name="connsiteX0" fmla="*/ 0 w 4067033"/>
                        <a:gd name="connsiteY0" fmla="*/ 794750 h 2800971"/>
                        <a:gd name="connsiteX1" fmla="*/ 3008217 w 4067033"/>
                        <a:gd name="connsiteY1" fmla="*/ 0 h 2800971"/>
                        <a:gd name="connsiteX2" fmla="*/ 4067033 w 4067033"/>
                        <a:gd name="connsiteY2" fmla="*/ 2800971 h 2800971"/>
                        <a:gd name="connsiteX3" fmla="*/ 0 w 4067033"/>
                        <a:gd name="connsiteY3" fmla="*/ 2800971 h 2800971"/>
                        <a:gd name="connsiteX4" fmla="*/ 0 w 4067033"/>
                        <a:gd name="connsiteY4" fmla="*/ 794750 h 2800971"/>
                        <a:gd name="connsiteX0" fmla="*/ 0 w 3270108"/>
                        <a:gd name="connsiteY0" fmla="*/ 794750 h 2800971"/>
                        <a:gd name="connsiteX1" fmla="*/ 3008217 w 3270108"/>
                        <a:gd name="connsiteY1" fmla="*/ 0 h 2800971"/>
                        <a:gd name="connsiteX2" fmla="*/ 3270108 w 3270108"/>
                        <a:gd name="connsiteY2" fmla="*/ 745167 h 2800971"/>
                        <a:gd name="connsiteX3" fmla="*/ 0 w 3270108"/>
                        <a:gd name="connsiteY3" fmla="*/ 2800971 h 2800971"/>
                        <a:gd name="connsiteX4" fmla="*/ 0 w 3270108"/>
                        <a:gd name="connsiteY4" fmla="*/ 794750 h 2800971"/>
                        <a:gd name="connsiteX0" fmla="*/ 0 w 3270108"/>
                        <a:gd name="connsiteY0" fmla="*/ 1094399 h 3100620"/>
                        <a:gd name="connsiteX1" fmla="*/ 3066016 w 3270108"/>
                        <a:gd name="connsiteY1" fmla="*/ 0 h 3100620"/>
                        <a:gd name="connsiteX2" fmla="*/ 3270108 w 3270108"/>
                        <a:gd name="connsiteY2" fmla="*/ 1044816 h 3100620"/>
                        <a:gd name="connsiteX3" fmla="*/ 0 w 3270108"/>
                        <a:gd name="connsiteY3" fmla="*/ 3100620 h 3100620"/>
                        <a:gd name="connsiteX4" fmla="*/ 0 w 3270108"/>
                        <a:gd name="connsiteY4" fmla="*/ 1094399 h 3100620"/>
                        <a:gd name="connsiteX0" fmla="*/ 0 w 3417466"/>
                        <a:gd name="connsiteY0" fmla="*/ 1094399 h 3100620"/>
                        <a:gd name="connsiteX1" fmla="*/ 3066016 w 3417466"/>
                        <a:gd name="connsiteY1" fmla="*/ 0 h 3100620"/>
                        <a:gd name="connsiteX2" fmla="*/ 3417466 w 3417466"/>
                        <a:gd name="connsiteY2" fmla="*/ 538666 h 3100620"/>
                        <a:gd name="connsiteX3" fmla="*/ 0 w 3417466"/>
                        <a:gd name="connsiteY3" fmla="*/ 3100620 h 3100620"/>
                        <a:gd name="connsiteX4" fmla="*/ 0 w 3417466"/>
                        <a:gd name="connsiteY4" fmla="*/ 1094399 h 3100620"/>
                        <a:gd name="connsiteX0" fmla="*/ 229562 w 3417466"/>
                        <a:gd name="connsiteY0" fmla="*/ 1580014 h 3100620"/>
                        <a:gd name="connsiteX1" fmla="*/ 3066016 w 3417466"/>
                        <a:gd name="connsiteY1" fmla="*/ 0 h 3100620"/>
                        <a:gd name="connsiteX2" fmla="*/ 3417466 w 3417466"/>
                        <a:gd name="connsiteY2" fmla="*/ 538666 h 3100620"/>
                        <a:gd name="connsiteX3" fmla="*/ 0 w 3417466"/>
                        <a:gd name="connsiteY3" fmla="*/ 3100620 h 3100620"/>
                        <a:gd name="connsiteX4" fmla="*/ 229562 w 3417466"/>
                        <a:gd name="connsiteY4" fmla="*/ 1580014 h 3100620"/>
                        <a:gd name="connsiteX0" fmla="*/ 266766 w 3417466"/>
                        <a:gd name="connsiteY0" fmla="*/ 1419360 h 3100620"/>
                        <a:gd name="connsiteX1" fmla="*/ 3066016 w 3417466"/>
                        <a:gd name="connsiteY1" fmla="*/ 0 h 3100620"/>
                        <a:gd name="connsiteX2" fmla="*/ 3417466 w 3417466"/>
                        <a:gd name="connsiteY2" fmla="*/ 538666 h 3100620"/>
                        <a:gd name="connsiteX3" fmla="*/ 0 w 3417466"/>
                        <a:gd name="connsiteY3" fmla="*/ 3100620 h 3100620"/>
                        <a:gd name="connsiteX4" fmla="*/ 266766 w 3417466"/>
                        <a:gd name="connsiteY4" fmla="*/ 1419360 h 3100620"/>
                        <a:gd name="connsiteX0" fmla="*/ 266766 w 3417466"/>
                        <a:gd name="connsiteY0" fmla="*/ 1616825 h 3298085"/>
                        <a:gd name="connsiteX1" fmla="*/ 3234640 w 3417466"/>
                        <a:gd name="connsiteY1" fmla="*/ 0 h 3298085"/>
                        <a:gd name="connsiteX2" fmla="*/ 3417466 w 3417466"/>
                        <a:gd name="connsiteY2" fmla="*/ 736131 h 3298085"/>
                        <a:gd name="connsiteX3" fmla="*/ 0 w 3417466"/>
                        <a:gd name="connsiteY3" fmla="*/ 3298085 h 3298085"/>
                        <a:gd name="connsiteX4" fmla="*/ 266766 w 3417466"/>
                        <a:gd name="connsiteY4" fmla="*/ 1616825 h 3298085"/>
                        <a:gd name="connsiteX0" fmla="*/ 266766 w 3417466"/>
                        <a:gd name="connsiteY0" fmla="*/ 1780735 h 3461995"/>
                        <a:gd name="connsiteX1" fmla="*/ 3222744 w 3417466"/>
                        <a:gd name="connsiteY1" fmla="*/ 0 h 3461995"/>
                        <a:gd name="connsiteX2" fmla="*/ 3417466 w 3417466"/>
                        <a:gd name="connsiteY2" fmla="*/ 900041 h 3461995"/>
                        <a:gd name="connsiteX3" fmla="*/ 0 w 3417466"/>
                        <a:gd name="connsiteY3" fmla="*/ 3461995 h 3461995"/>
                        <a:gd name="connsiteX4" fmla="*/ 266766 w 3417466"/>
                        <a:gd name="connsiteY4" fmla="*/ 1780735 h 3461995"/>
                        <a:gd name="connsiteX0" fmla="*/ 266766 w 3445299"/>
                        <a:gd name="connsiteY0" fmla="*/ 1780735 h 3461995"/>
                        <a:gd name="connsiteX1" fmla="*/ 3222744 w 3445299"/>
                        <a:gd name="connsiteY1" fmla="*/ 0 h 3461995"/>
                        <a:gd name="connsiteX2" fmla="*/ 3445299 w 3445299"/>
                        <a:gd name="connsiteY2" fmla="*/ 594611 h 3461995"/>
                        <a:gd name="connsiteX3" fmla="*/ 0 w 3445299"/>
                        <a:gd name="connsiteY3" fmla="*/ 3461995 h 3461995"/>
                        <a:gd name="connsiteX4" fmla="*/ 266766 w 3445299"/>
                        <a:gd name="connsiteY4" fmla="*/ 1780735 h 3461995"/>
                        <a:gd name="connsiteX0" fmla="*/ 345831 w 3445299"/>
                        <a:gd name="connsiteY0" fmla="*/ 1789770 h 3461995"/>
                        <a:gd name="connsiteX1" fmla="*/ 3222744 w 3445299"/>
                        <a:gd name="connsiteY1" fmla="*/ 0 h 3461995"/>
                        <a:gd name="connsiteX2" fmla="*/ 3445299 w 3445299"/>
                        <a:gd name="connsiteY2" fmla="*/ 594611 h 3461995"/>
                        <a:gd name="connsiteX3" fmla="*/ 0 w 3445299"/>
                        <a:gd name="connsiteY3" fmla="*/ 3461995 h 3461995"/>
                        <a:gd name="connsiteX4" fmla="*/ 345831 w 3445299"/>
                        <a:gd name="connsiteY4" fmla="*/ 1789770 h 3461995"/>
                        <a:gd name="connsiteX0" fmla="*/ 345831 w 3445299"/>
                        <a:gd name="connsiteY0" fmla="*/ 1760140 h 3432365"/>
                        <a:gd name="connsiteX1" fmla="*/ 3440804 w 3445299"/>
                        <a:gd name="connsiteY1" fmla="*/ 0 h 3432365"/>
                        <a:gd name="connsiteX2" fmla="*/ 3445299 w 3445299"/>
                        <a:gd name="connsiteY2" fmla="*/ 564981 h 3432365"/>
                        <a:gd name="connsiteX3" fmla="*/ 0 w 3445299"/>
                        <a:gd name="connsiteY3" fmla="*/ 3432365 h 3432365"/>
                        <a:gd name="connsiteX4" fmla="*/ 345831 w 3445299"/>
                        <a:gd name="connsiteY4" fmla="*/ 1760140 h 3432365"/>
                        <a:gd name="connsiteX0" fmla="*/ 345831 w 3440824"/>
                        <a:gd name="connsiteY0" fmla="*/ 1760140 h 3432365"/>
                        <a:gd name="connsiteX1" fmla="*/ 3440804 w 3440824"/>
                        <a:gd name="connsiteY1" fmla="*/ 0 h 3432365"/>
                        <a:gd name="connsiteX2" fmla="*/ 3361914 w 3440824"/>
                        <a:gd name="connsiteY2" fmla="*/ 449442 h 3432365"/>
                        <a:gd name="connsiteX3" fmla="*/ 0 w 3440824"/>
                        <a:gd name="connsiteY3" fmla="*/ 3432365 h 3432365"/>
                        <a:gd name="connsiteX4" fmla="*/ 345831 w 3440824"/>
                        <a:gd name="connsiteY4" fmla="*/ 1760140 h 3432365"/>
                        <a:gd name="connsiteX0" fmla="*/ 345831 w 3361914"/>
                        <a:gd name="connsiteY0" fmla="*/ 2001319 h 3673544"/>
                        <a:gd name="connsiteX1" fmla="*/ 3350573 w 3361914"/>
                        <a:gd name="connsiteY1" fmla="*/ 0 h 3673544"/>
                        <a:gd name="connsiteX2" fmla="*/ 3361914 w 3361914"/>
                        <a:gd name="connsiteY2" fmla="*/ 690621 h 3673544"/>
                        <a:gd name="connsiteX3" fmla="*/ 0 w 3361914"/>
                        <a:gd name="connsiteY3" fmla="*/ 3673544 h 3673544"/>
                        <a:gd name="connsiteX4" fmla="*/ 345831 w 3361914"/>
                        <a:gd name="connsiteY4" fmla="*/ 2001319 h 3673544"/>
                        <a:gd name="connsiteX0" fmla="*/ 345831 w 3391543"/>
                        <a:gd name="connsiteY0" fmla="*/ 2001319 h 3673544"/>
                        <a:gd name="connsiteX1" fmla="*/ 3350573 w 3391543"/>
                        <a:gd name="connsiteY1" fmla="*/ 0 h 3673544"/>
                        <a:gd name="connsiteX2" fmla="*/ 3391543 w 3391543"/>
                        <a:gd name="connsiteY2" fmla="*/ 472562 h 3673544"/>
                        <a:gd name="connsiteX3" fmla="*/ 0 w 3391543"/>
                        <a:gd name="connsiteY3" fmla="*/ 3673544 h 3673544"/>
                        <a:gd name="connsiteX4" fmla="*/ 345831 w 3391543"/>
                        <a:gd name="connsiteY4" fmla="*/ 2001319 h 3673544"/>
                        <a:gd name="connsiteX0" fmla="*/ 345831 w 3350575"/>
                        <a:gd name="connsiteY0" fmla="*/ 2001319 h 3673544"/>
                        <a:gd name="connsiteX1" fmla="*/ 3350573 w 3350575"/>
                        <a:gd name="connsiteY1" fmla="*/ 0 h 3673544"/>
                        <a:gd name="connsiteX2" fmla="*/ 1994537 w 3350575"/>
                        <a:gd name="connsiteY2" fmla="*/ 1745509 h 3673544"/>
                        <a:gd name="connsiteX3" fmla="*/ 0 w 3350575"/>
                        <a:gd name="connsiteY3" fmla="*/ 3673544 h 3673544"/>
                        <a:gd name="connsiteX4" fmla="*/ 345831 w 3350575"/>
                        <a:gd name="connsiteY4" fmla="*/ 2001319 h 3673544"/>
                        <a:gd name="connsiteX0" fmla="*/ 345831 w 2419560"/>
                        <a:gd name="connsiteY0" fmla="*/ 1921118 h 3593343"/>
                        <a:gd name="connsiteX1" fmla="*/ 2419558 w 2419560"/>
                        <a:gd name="connsiteY1" fmla="*/ 0 h 3593343"/>
                        <a:gd name="connsiteX2" fmla="*/ 1994537 w 2419560"/>
                        <a:gd name="connsiteY2" fmla="*/ 1665308 h 3593343"/>
                        <a:gd name="connsiteX3" fmla="*/ 0 w 2419560"/>
                        <a:gd name="connsiteY3" fmla="*/ 3593343 h 3593343"/>
                        <a:gd name="connsiteX4" fmla="*/ 345831 w 2419560"/>
                        <a:gd name="connsiteY4" fmla="*/ 1921118 h 3593343"/>
                        <a:gd name="connsiteX0" fmla="*/ 345831 w 2276422"/>
                        <a:gd name="connsiteY0" fmla="*/ 2312566 h 3984791"/>
                        <a:gd name="connsiteX1" fmla="*/ 2276417 w 2276422"/>
                        <a:gd name="connsiteY1" fmla="*/ 1 h 3984791"/>
                        <a:gd name="connsiteX2" fmla="*/ 1994537 w 2276422"/>
                        <a:gd name="connsiteY2" fmla="*/ 2056756 h 3984791"/>
                        <a:gd name="connsiteX3" fmla="*/ 0 w 2276422"/>
                        <a:gd name="connsiteY3" fmla="*/ 3984791 h 3984791"/>
                        <a:gd name="connsiteX4" fmla="*/ 345831 w 2276422"/>
                        <a:gd name="connsiteY4" fmla="*/ 2312566 h 3984791"/>
                        <a:gd name="connsiteX0" fmla="*/ 366762 w 2276422"/>
                        <a:gd name="connsiteY0" fmla="*/ 1892302 h 3984791"/>
                        <a:gd name="connsiteX1" fmla="*/ 2276417 w 2276422"/>
                        <a:gd name="connsiteY1" fmla="*/ 1 h 3984791"/>
                        <a:gd name="connsiteX2" fmla="*/ 1994537 w 2276422"/>
                        <a:gd name="connsiteY2" fmla="*/ 2056756 h 3984791"/>
                        <a:gd name="connsiteX3" fmla="*/ 0 w 2276422"/>
                        <a:gd name="connsiteY3" fmla="*/ 3984791 h 3984791"/>
                        <a:gd name="connsiteX4" fmla="*/ 366762 w 2276422"/>
                        <a:gd name="connsiteY4" fmla="*/ 1892302 h 3984791"/>
                        <a:gd name="connsiteX0" fmla="*/ 366762 w 2276422"/>
                        <a:gd name="connsiteY0" fmla="*/ 1892302 h 3984791"/>
                        <a:gd name="connsiteX1" fmla="*/ 2276417 w 2276422"/>
                        <a:gd name="connsiteY1" fmla="*/ 1 h 3984791"/>
                        <a:gd name="connsiteX2" fmla="*/ 1913347 w 2276422"/>
                        <a:gd name="connsiteY2" fmla="*/ 1237841 h 3984791"/>
                        <a:gd name="connsiteX3" fmla="*/ 0 w 2276422"/>
                        <a:gd name="connsiteY3" fmla="*/ 3984791 h 3984791"/>
                        <a:gd name="connsiteX4" fmla="*/ 366762 w 2276422"/>
                        <a:gd name="connsiteY4" fmla="*/ 1892302 h 3984791"/>
                        <a:gd name="connsiteX0" fmla="*/ 366762 w 2276463"/>
                        <a:gd name="connsiteY0" fmla="*/ 1892302 h 3984791"/>
                        <a:gd name="connsiteX1" fmla="*/ 2276417 w 2276463"/>
                        <a:gd name="connsiteY1" fmla="*/ 1 h 3984791"/>
                        <a:gd name="connsiteX2" fmla="*/ 2243053 w 2276463"/>
                        <a:gd name="connsiteY2" fmla="*/ 985523 h 3984791"/>
                        <a:gd name="connsiteX3" fmla="*/ 0 w 2276463"/>
                        <a:gd name="connsiteY3" fmla="*/ 3984791 h 3984791"/>
                        <a:gd name="connsiteX4" fmla="*/ 366762 w 2276463"/>
                        <a:gd name="connsiteY4" fmla="*/ 1892302 h 39847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76463" h="3984791">
                          <a:moveTo>
                            <a:pt x="366762" y="1892302"/>
                          </a:moveTo>
                          <a:lnTo>
                            <a:pt x="2276417" y="1"/>
                          </a:lnTo>
                          <a:cubicBezTo>
                            <a:pt x="2277915" y="188328"/>
                            <a:pt x="2241555" y="797196"/>
                            <a:pt x="2243053" y="985523"/>
                          </a:cubicBezTo>
                          <a:lnTo>
                            <a:pt x="0" y="3984791"/>
                          </a:lnTo>
                          <a:lnTo>
                            <a:pt x="366762" y="1892302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cxnSp>
                <p:nvCxnSpPr>
                  <p:cNvPr id="11" name="Straight Connector 10"/>
                  <p:cNvCxnSpPr/>
                  <p:nvPr/>
                </p:nvCxnSpPr>
                <p:spPr>
                  <a:xfrm flipV="1">
                    <a:off x="513274" y="3978312"/>
                    <a:ext cx="3449920" cy="1624104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1" name="Straight Arrow Connector 20"/>
              <p:cNvCxnSpPr/>
              <p:nvPr/>
            </p:nvCxnSpPr>
            <p:spPr>
              <a:xfrm flipV="1">
                <a:off x="683236" y="5017044"/>
                <a:ext cx="1337486" cy="106452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6" name="Straight Arrow Connector 35"/>
            <p:cNvCxnSpPr/>
            <p:nvPr/>
          </p:nvCxnSpPr>
          <p:spPr>
            <a:xfrm flipV="1">
              <a:off x="4990987" y="4899545"/>
              <a:ext cx="509060" cy="27414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V="1">
              <a:off x="2714085" y="2704530"/>
              <a:ext cx="509060" cy="27414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7" name="TextShape 9"/>
          <p:cNvSpPr txBox="1"/>
          <p:nvPr/>
        </p:nvSpPr>
        <p:spPr>
          <a:xfrm>
            <a:off x="1053959" y="1042260"/>
            <a:ext cx="1303478" cy="294394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3600" spc="-1" dirty="0" err="1" smtClean="0">
                <a:latin typeface="Arial"/>
              </a:rPr>
              <a:t>pS</a:t>
            </a:r>
            <a:r>
              <a:rPr lang="en-US" sz="3600" b="0" strike="noStrike" spc="-1" dirty="0" err="1" smtClean="0">
                <a:latin typeface="Arial"/>
              </a:rPr>
              <a:t>td</a:t>
            </a:r>
            <a:endParaRPr lang="en-US" sz="3600" b="0" strike="noStrike" spc="-1" dirty="0" smtClean="0">
              <a:latin typeface="Arial"/>
            </a:endParaRPr>
          </a:p>
          <a:p>
            <a:endParaRPr lang="en-US" sz="3600" spc="-1" dirty="0">
              <a:latin typeface="Arial"/>
            </a:endParaRPr>
          </a:p>
          <a:p>
            <a:r>
              <a:rPr lang="en-US" sz="3600" b="0" strike="noStrike" spc="-1" dirty="0" err="1" smtClean="0">
                <a:latin typeface="Arial"/>
              </a:rPr>
              <a:t>Tstd</a:t>
            </a:r>
            <a:endParaRPr lang="en-US" sz="3600" b="0" strike="noStrike" spc="-1" dirty="0" smtClean="0">
              <a:latin typeface="Arial"/>
            </a:endParaRPr>
          </a:p>
          <a:p>
            <a:endParaRPr lang="en-US" sz="3600" spc="-1" dirty="0">
              <a:latin typeface="Arial"/>
            </a:endParaRPr>
          </a:p>
          <a:p>
            <a:r>
              <a:rPr lang="en-US" sz="3600" b="0" strike="noStrike" spc="-1" dirty="0" smtClean="0">
                <a:latin typeface="Arial"/>
              </a:rPr>
              <a:t>g</a:t>
            </a:r>
            <a:endParaRPr lang="en-US" sz="36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50115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95871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</TotalTime>
  <Words>19</Words>
  <Application>Microsoft Office PowerPoint</Application>
  <PresentationFormat>Custom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DejaVu Sans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Tomo Aozasa</dc:creator>
  <dc:description/>
  <cp:lastModifiedBy>berkut.47su.ta@live.com</cp:lastModifiedBy>
  <cp:revision>33</cp:revision>
  <dcterms:created xsi:type="dcterms:W3CDTF">2018-07-11T21:54:40Z</dcterms:created>
  <dcterms:modified xsi:type="dcterms:W3CDTF">2018-10-28T14:20:21Z</dcterms:modified>
  <dc:language>ja-JP</dc:language>
</cp:coreProperties>
</file>