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77" r:id="rId7"/>
    <p:sldId id="278" r:id="rId8"/>
    <p:sldId id="276" r:id="rId9"/>
    <p:sldId id="279" r:id="rId10"/>
    <p:sldId id="280" r:id="rId11"/>
    <p:sldId id="281" r:id="rId12"/>
    <p:sldId id="261" r:id="rId13"/>
    <p:sldId id="262" r:id="rId14"/>
    <p:sldId id="263" r:id="rId15"/>
    <p:sldId id="264" r:id="rId16"/>
    <p:sldId id="265" r:id="rId17"/>
    <p:sldId id="27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82" r:id="rId27"/>
    <p:sldId id="283" r:id="rId28"/>
    <p:sldId id="284" r:id="rId29"/>
  </p:sldIdLst>
  <p:sldSz cx="10080625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8C3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12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latin typeface="Times New Roman"/>
              </a:rPr>
              <a:t>&lt;日付/時刻&gt;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722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latin typeface="Times New Roman"/>
              </a:rPr>
              <a:t>&lt;フッター&gt;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4E40493F-75CC-4B68-BEDF-F26026D022CF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/>
          <p:nvPr/>
        </p:nvPicPr>
        <p:blipFill>
          <a:blip r:embed="rId2"/>
          <a:srcRect t="28857" r="1920" b="22047"/>
          <a:stretch/>
        </p:blipFill>
        <p:spPr>
          <a:xfrm>
            <a:off x="0" y="0"/>
            <a:ext cx="9280440" cy="3096000"/>
          </a:xfrm>
          <a:prstGeom prst="rect">
            <a:avLst/>
          </a:prstGeom>
          <a:ln>
            <a:noFill/>
          </a:ln>
        </p:spPr>
      </p:pic>
      <p:sp>
        <p:nvSpPr>
          <p:cNvPr id="42" name="CustomShape 1"/>
          <p:cNvSpPr/>
          <p:nvPr/>
        </p:nvSpPr>
        <p:spPr>
          <a:xfrm rot="5400000">
            <a:off x="4194000" y="-3401640"/>
            <a:ext cx="5184000" cy="3060000"/>
          </a:xfrm>
          <a:custGeom>
            <a:avLst/>
            <a:gdLst/>
            <a:ahLst/>
            <a:cxnLst/>
            <a:rect l="0" t="0" r="r" b="b"/>
            <a:pathLst>
              <a:path w="8578" h="6137">
                <a:moveTo>
                  <a:pt x="3709" y="1951"/>
                </a:moveTo>
                <a:lnTo>
                  <a:pt x="3700" y="2078"/>
                </a:lnTo>
                <a:lnTo>
                  <a:pt x="3680" y="2203"/>
                </a:lnTo>
                <a:lnTo>
                  <a:pt x="3648" y="2328"/>
                </a:lnTo>
                <a:lnTo>
                  <a:pt x="3606" y="2452"/>
                </a:lnTo>
                <a:lnTo>
                  <a:pt x="3553" y="2575"/>
                </a:lnTo>
                <a:lnTo>
                  <a:pt x="3489" y="2695"/>
                </a:lnTo>
                <a:lnTo>
                  <a:pt x="3415" y="2814"/>
                </a:lnTo>
                <a:lnTo>
                  <a:pt x="3330" y="2930"/>
                </a:lnTo>
                <a:lnTo>
                  <a:pt x="3235" y="3043"/>
                </a:lnTo>
                <a:lnTo>
                  <a:pt x="3131" y="3153"/>
                </a:lnTo>
                <a:lnTo>
                  <a:pt x="3017" y="3260"/>
                </a:lnTo>
                <a:lnTo>
                  <a:pt x="2893" y="3364"/>
                </a:lnTo>
                <a:lnTo>
                  <a:pt x="2761" y="3463"/>
                </a:lnTo>
                <a:lnTo>
                  <a:pt x="2621" y="3558"/>
                </a:lnTo>
                <a:lnTo>
                  <a:pt x="2472" y="3649"/>
                </a:lnTo>
                <a:lnTo>
                  <a:pt x="2315" y="3735"/>
                </a:lnTo>
                <a:lnTo>
                  <a:pt x="2151" y="3816"/>
                </a:lnTo>
                <a:lnTo>
                  <a:pt x="1980" y="3892"/>
                </a:lnTo>
                <a:lnTo>
                  <a:pt x="1803" y="3963"/>
                </a:lnTo>
                <a:lnTo>
                  <a:pt x="1620" y="4029"/>
                </a:lnTo>
                <a:lnTo>
                  <a:pt x="1431" y="4088"/>
                </a:lnTo>
                <a:lnTo>
                  <a:pt x="1237" y="4142"/>
                </a:lnTo>
                <a:lnTo>
                  <a:pt x="1039" y="4190"/>
                </a:lnTo>
                <a:lnTo>
                  <a:pt x="837" y="4231"/>
                </a:lnTo>
                <a:lnTo>
                  <a:pt x="631" y="4266"/>
                </a:lnTo>
                <a:lnTo>
                  <a:pt x="423" y="4295"/>
                </a:lnTo>
                <a:lnTo>
                  <a:pt x="212" y="4318"/>
                </a:lnTo>
                <a:lnTo>
                  <a:pt x="0" y="4334"/>
                </a:lnTo>
                <a:lnTo>
                  <a:pt x="313" y="6136"/>
                </a:lnTo>
                <a:lnTo>
                  <a:pt x="492" y="6124"/>
                </a:lnTo>
                <a:lnTo>
                  <a:pt x="670" y="6109"/>
                </a:lnTo>
                <a:lnTo>
                  <a:pt x="848" y="6091"/>
                </a:lnTo>
                <a:lnTo>
                  <a:pt x="1025" y="6071"/>
                </a:lnTo>
                <a:lnTo>
                  <a:pt x="1201" y="6049"/>
                </a:lnTo>
                <a:lnTo>
                  <a:pt x="1376" y="6023"/>
                </a:lnTo>
                <a:lnTo>
                  <a:pt x="1549" y="5996"/>
                </a:lnTo>
                <a:lnTo>
                  <a:pt x="1722" y="5965"/>
                </a:lnTo>
                <a:lnTo>
                  <a:pt x="1893" y="5932"/>
                </a:lnTo>
                <a:lnTo>
                  <a:pt x="2063" y="5897"/>
                </a:lnTo>
                <a:lnTo>
                  <a:pt x="2231" y="5859"/>
                </a:lnTo>
                <a:lnTo>
                  <a:pt x="2398" y="5819"/>
                </a:lnTo>
                <a:lnTo>
                  <a:pt x="2562" y="5776"/>
                </a:lnTo>
                <a:lnTo>
                  <a:pt x="2725" y="5730"/>
                </a:lnTo>
                <a:lnTo>
                  <a:pt x="2886" y="5683"/>
                </a:lnTo>
                <a:lnTo>
                  <a:pt x="3045" y="5633"/>
                </a:lnTo>
                <a:lnTo>
                  <a:pt x="3202" y="5580"/>
                </a:lnTo>
                <a:lnTo>
                  <a:pt x="3356" y="5526"/>
                </a:lnTo>
                <a:lnTo>
                  <a:pt x="3509" y="5469"/>
                </a:lnTo>
                <a:lnTo>
                  <a:pt x="3658" y="5410"/>
                </a:lnTo>
                <a:lnTo>
                  <a:pt x="3805" y="5348"/>
                </a:lnTo>
                <a:lnTo>
                  <a:pt x="3950" y="5285"/>
                </a:lnTo>
                <a:lnTo>
                  <a:pt x="4091" y="5219"/>
                </a:lnTo>
                <a:lnTo>
                  <a:pt x="4230" y="5152"/>
                </a:lnTo>
                <a:lnTo>
                  <a:pt x="4366" y="5082"/>
                </a:lnTo>
                <a:lnTo>
                  <a:pt x="4499" y="5010"/>
                </a:lnTo>
                <a:lnTo>
                  <a:pt x="4629" y="4937"/>
                </a:lnTo>
                <a:lnTo>
                  <a:pt x="4756" y="4861"/>
                </a:lnTo>
                <a:lnTo>
                  <a:pt x="4879" y="4784"/>
                </a:lnTo>
                <a:lnTo>
                  <a:pt x="5000" y="4705"/>
                </a:lnTo>
                <a:lnTo>
                  <a:pt x="5116" y="4624"/>
                </a:lnTo>
                <a:lnTo>
                  <a:pt x="5230" y="4541"/>
                </a:lnTo>
                <a:lnTo>
                  <a:pt x="5339" y="4457"/>
                </a:lnTo>
                <a:lnTo>
                  <a:pt x="5446" y="4371"/>
                </a:lnTo>
                <a:lnTo>
                  <a:pt x="5548" y="4284"/>
                </a:lnTo>
                <a:lnTo>
                  <a:pt x="5647" y="4195"/>
                </a:lnTo>
                <a:lnTo>
                  <a:pt x="5742" y="4104"/>
                </a:lnTo>
                <a:lnTo>
                  <a:pt x="5833" y="4013"/>
                </a:lnTo>
                <a:lnTo>
                  <a:pt x="5920" y="3920"/>
                </a:lnTo>
                <a:lnTo>
                  <a:pt x="6004" y="3826"/>
                </a:lnTo>
                <a:lnTo>
                  <a:pt x="6083" y="3730"/>
                </a:lnTo>
                <a:lnTo>
                  <a:pt x="6158" y="3633"/>
                </a:lnTo>
                <a:lnTo>
                  <a:pt x="6229" y="3536"/>
                </a:lnTo>
                <a:lnTo>
                  <a:pt x="6296" y="3437"/>
                </a:lnTo>
                <a:lnTo>
                  <a:pt x="6359" y="3337"/>
                </a:lnTo>
                <a:lnTo>
                  <a:pt x="6417" y="3237"/>
                </a:lnTo>
                <a:lnTo>
                  <a:pt x="6471" y="3136"/>
                </a:lnTo>
                <a:lnTo>
                  <a:pt x="6521" y="3033"/>
                </a:lnTo>
                <a:lnTo>
                  <a:pt x="6566" y="2931"/>
                </a:lnTo>
                <a:lnTo>
                  <a:pt x="6608" y="2827"/>
                </a:lnTo>
                <a:lnTo>
                  <a:pt x="6644" y="2723"/>
                </a:lnTo>
                <a:lnTo>
                  <a:pt x="6677" y="2618"/>
                </a:lnTo>
                <a:lnTo>
                  <a:pt x="6705" y="2513"/>
                </a:lnTo>
                <a:lnTo>
                  <a:pt x="6728" y="2408"/>
                </a:lnTo>
                <a:lnTo>
                  <a:pt x="6747" y="2302"/>
                </a:lnTo>
                <a:lnTo>
                  <a:pt x="6761" y="2196"/>
                </a:lnTo>
                <a:lnTo>
                  <a:pt x="6771" y="2090"/>
                </a:lnTo>
                <a:lnTo>
                  <a:pt x="6777" y="1984"/>
                </a:lnTo>
                <a:lnTo>
                  <a:pt x="8577" y="2003"/>
                </a:lnTo>
                <a:lnTo>
                  <a:pt x="5303" y="0"/>
                </a:lnTo>
                <a:lnTo>
                  <a:pt x="1910" y="1933"/>
                </a:lnTo>
                <a:lnTo>
                  <a:pt x="3709" y="1951"/>
                </a:lnTo>
              </a:path>
            </a:pathLst>
          </a:custGeom>
          <a:solidFill>
            <a:srgbClr val="00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3" name="Picture 42"/>
          <p:cNvPicPr/>
          <p:nvPr/>
        </p:nvPicPr>
        <p:blipFill>
          <a:blip r:embed="rId2"/>
          <a:srcRect l="49453" t="36103" r="19670" b="42594"/>
          <a:stretch/>
        </p:blipFill>
        <p:spPr>
          <a:xfrm>
            <a:off x="4752000" y="5148000"/>
            <a:ext cx="5327640" cy="2448000"/>
          </a:xfrm>
          <a:prstGeom prst="rect">
            <a:avLst/>
          </a:prstGeom>
          <a:ln>
            <a:noFill/>
          </a:ln>
        </p:spPr>
      </p:pic>
      <p:sp>
        <p:nvSpPr>
          <p:cNvPr id="44" name="Line 2"/>
          <p:cNvSpPr/>
          <p:nvPr/>
        </p:nvSpPr>
        <p:spPr>
          <a:xfrm>
            <a:off x="0" y="1296000"/>
            <a:ext cx="5256000" cy="504000"/>
          </a:xfrm>
          <a:prstGeom prst="line">
            <a:avLst/>
          </a:prstGeom>
          <a:ln w="3816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Line 3"/>
          <p:cNvSpPr/>
          <p:nvPr/>
        </p:nvSpPr>
        <p:spPr>
          <a:xfrm flipV="1">
            <a:off x="216000" y="1656000"/>
            <a:ext cx="2808000" cy="288000"/>
          </a:xfrm>
          <a:prstGeom prst="line">
            <a:avLst/>
          </a:prstGeom>
          <a:ln w="38160">
            <a:solidFill>
              <a:srgbClr val="F58220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TextShape 4"/>
          <p:cNvSpPr txBox="1"/>
          <p:nvPr/>
        </p:nvSpPr>
        <p:spPr>
          <a:xfrm>
            <a:off x="1296000" y="1888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MN</a:t>
            </a:r>
          </a:p>
        </p:txBody>
      </p:sp>
      <p:sp>
        <p:nvSpPr>
          <p:cNvPr id="47" name="TextShape 5"/>
          <p:cNvSpPr txBox="1"/>
          <p:nvPr/>
        </p:nvSpPr>
        <p:spPr>
          <a:xfrm>
            <a:off x="36000" y="160056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AoA</a:t>
            </a:r>
          </a:p>
        </p:txBody>
      </p:sp>
      <p:sp>
        <p:nvSpPr>
          <p:cNvPr id="48" name="Line 6"/>
          <p:cNvSpPr/>
          <p:nvPr/>
        </p:nvSpPr>
        <p:spPr>
          <a:xfrm flipV="1">
            <a:off x="2952000" y="2016000"/>
            <a:ext cx="0" cy="1080000"/>
          </a:xfrm>
          <a:prstGeom prst="line">
            <a:avLst/>
          </a:prstGeom>
          <a:ln w="7632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9" name="TextShape 7"/>
          <p:cNvSpPr txBox="1"/>
          <p:nvPr/>
        </p:nvSpPr>
        <p:spPr>
          <a:xfrm>
            <a:off x="2376000" y="2448000"/>
            <a:ext cx="1008000" cy="343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>
                <a:solidFill>
                  <a:srgbClr val="FAA61A"/>
                </a:solidFill>
                <a:latin typeface="Arial"/>
              </a:rPr>
              <a:t>Alt</a:t>
            </a:r>
          </a:p>
        </p:txBody>
      </p:sp>
      <p:sp>
        <p:nvSpPr>
          <p:cNvPr id="50" name="CustomShape 8"/>
          <p:cNvSpPr/>
          <p:nvPr/>
        </p:nvSpPr>
        <p:spPr>
          <a:xfrm>
            <a:off x="5112000" y="6120000"/>
            <a:ext cx="1224000" cy="504000"/>
          </a:xfrm>
          <a:custGeom>
            <a:avLst/>
            <a:gdLst/>
            <a:ahLst/>
            <a:cxnLst/>
            <a:rect l="0" t="0" r="r" b="b"/>
            <a:pathLst>
              <a:path w="3402" h="1401">
                <a:moveTo>
                  <a:pt x="0" y="430"/>
                </a:moveTo>
                <a:lnTo>
                  <a:pt x="2277" y="430"/>
                </a:lnTo>
                <a:lnTo>
                  <a:pt x="2277" y="0"/>
                </a:lnTo>
                <a:lnTo>
                  <a:pt x="3401" y="700"/>
                </a:lnTo>
                <a:lnTo>
                  <a:pt x="2277" y="1400"/>
                </a:lnTo>
                <a:lnTo>
                  <a:pt x="2277" y="970"/>
                </a:lnTo>
                <a:lnTo>
                  <a:pt x="0" y="970"/>
                </a:lnTo>
                <a:lnTo>
                  <a:pt x="0" y="430"/>
                </a:lnTo>
              </a:path>
            </a:pathLst>
          </a:custGeom>
          <a:solidFill>
            <a:srgbClr val="F58220"/>
          </a:solidFill>
          <a:ln w="3816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1" name="TextShape 9"/>
          <p:cNvSpPr txBox="1"/>
          <p:nvPr/>
        </p:nvSpPr>
        <p:spPr>
          <a:xfrm>
            <a:off x="5400000" y="5100840"/>
            <a:ext cx="792000" cy="101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2200" b="0" strike="noStrike" spc="-1" dirty="0" err="1">
                <a:solidFill>
                  <a:srgbClr val="FAA61A"/>
                </a:solidFill>
                <a:latin typeface="Arial"/>
              </a:rPr>
              <a:t>dm</a:t>
            </a:r>
            <a:endParaRPr lang="en-US" sz="2200" b="0" strike="noStrike" spc="-1" dirty="0">
              <a:solidFill>
                <a:srgbClr val="FAA61A"/>
              </a:solidFill>
              <a:latin typeface="Arial"/>
            </a:endParaRP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Pt</a:t>
            </a:r>
          </a:p>
          <a:p>
            <a:r>
              <a:rPr lang="en-US" sz="2200" b="0" strike="noStrike" spc="-1" dirty="0">
                <a:solidFill>
                  <a:srgbClr val="FAA61A"/>
                </a:solidFill>
                <a:latin typeface="Arial"/>
              </a:rPr>
              <a:t>Tt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E72F8D5-F46A-4CE3-B8CA-8DD1990F5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06" y="307331"/>
            <a:ext cx="5773412" cy="360914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2A2A4E8D-5ED2-460B-B638-DFBECC4C3F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273" y="3643199"/>
            <a:ext cx="5773412" cy="360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23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067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6E77F41-ECB0-44B6-8B24-05162ACD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09" y="159434"/>
            <a:ext cx="9164205" cy="668200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465EB0-4D24-4C64-977D-0B03E8ADDED3}"/>
              </a:ext>
            </a:extLst>
          </p:cNvPr>
          <p:cNvSpPr txBox="1"/>
          <p:nvPr/>
        </p:nvSpPr>
        <p:spPr>
          <a:xfrm>
            <a:off x="974934" y="4559936"/>
            <a:ext cx="1353185" cy="3750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Increase pressure ratio of compressor gradually.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EC560462-8386-40BF-B850-C20883244AC6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2328119" y="3968330"/>
            <a:ext cx="1388745" cy="779142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645219A-E853-4387-9CD5-0358D8053DE4}"/>
              </a:ext>
            </a:extLst>
          </p:cNvPr>
          <p:cNvSpPr txBox="1"/>
          <p:nvPr/>
        </p:nvSpPr>
        <p:spPr>
          <a:xfrm>
            <a:off x="8467934" y="4764194"/>
            <a:ext cx="1353185" cy="375072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Set drive power  the “as calculated” variable.</a:t>
            </a: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2F3BDE36-D8D1-4665-BEF9-2B26F9842A1A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9144527" y="3968328"/>
            <a:ext cx="109540" cy="795866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00C740-92B8-4556-B272-FA41B3CFFEC6}"/>
              </a:ext>
            </a:extLst>
          </p:cNvPr>
          <p:cNvSpPr txBox="1"/>
          <p:nvPr/>
        </p:nvSpPr>
        <p:spPr>
          <a:xfrm>
            <a:off x="1452821" y="3673470"/>
            <a:ext cx="1353185" cy="29485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Compress outside air.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7140E970-A5D9-4AC7-B134-33496F0D3F16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806006" y="3500435"/>
            <a:ext cx="377461" cy="32046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0739F35-70C6-41E7-94B2-409F97AB9954}"/>
              </a:ext>
            </a:extLst>
          </p:cNvPr>
          <p:cNvSpPr txBox="1"/>
          <p:nvPr/>
        </p:nvSpPr>
        <p:spPr>
          <a:xfrm>
            <a:off x="5477933" y="896402"/>
            <a:ext cx="1049867" cy="3566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Release heat to outside air.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9439FB43-60EE-45BD-88B1-0E5525792A12}"/>
              </a:ext>
            </a:extLst>
          </p:cNvPr>
          <p:cNvCxnSpPr>
            <a:cxnSpLocks/>
            <a:stCxn id="19" idx="2"/>
          </p:cNvCxnSpPr>
          <p:nvPr/>
        </p:nvCxnSpPr>
        <p:spPr>
          <a:xfrm flipH="1">
            <a:off x="5477933" y="1253066"/>
            <a:ext cx="524934" cy="875454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126646F-A5FB-444F-A153-7E5B64145B3E}"/>
              </a:ext>
            </a:extLst>
          </p:cNvPr>
          <p:cNvSpPr txBox="1"/>
          <p:nvPr/>
        </p:nvSpPr>
        <p:spPr>
          <a:xfrm>
            <a:off x="5909733" y="6196535"/>
            <a:ext cx="1049867" cy="356664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absorb heat from room air.</a:t>
            </a:r>
          </a:p>
        </p:txBody>
      </p: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930F66A2-D9AB-4BF7-8D70-FDBAFEA44CE7}"/>
              </a:ext>
            </a:extLst>
          </p:cNvPr>
          <p:cNvCxnSpPr>
            <a:cxnSpLocks/>
            <a:stCxn id="26" idx="0"/>
          </p:cNvCxnSpPr>
          <p:nvPr/>
        </p:nvCxnSpPr>
        <p:spPr>
          <a:xfrm flipH="1" flipV="1">
            <a:off x="6299200" y="5410200"/>
            <a:ext cx="135467" cy="786335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15A0CB4-0C95-432C-93A2-8CD7A41FAF2E}"/>
              </a:ext>
            </a:extLst>
          </p:cNvPr>
          <p:cNvSpPr txBox="1"/>
          <p:nvPr/>
        </p:nvSpPr>
        <p:spPr>
          <a:xfrm>
            <a:off x="7569727" y="2158999"/>
            <a:ext cx="1574800" cy="636481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Expand cycle air to outside pressure. The work generated by expansion is used for driving compressor.</a:t>
            </a: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61C8FADE-4D9C-462B-80E3-CF2164A8CFF0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7289800" y="2477240"/>
            <a:ext cx="279927" cy="782427"/>
          </a:xfrm>
          <a:prstGeom prst="straightConnector1">
            <a:avLst/>
          </a:prstGeom>
          <a:ln w="12700"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矢印: 右 42">
            <a:extLst>
              <a:ext uri="{FF2B5EF4-FFF2-40B4-BE49-F238E27FC236}">
                <a16:creationId xmlns:a16="http://schemas.microsoft.com/office/drawing/2014/main" id="{373E664F-DD79-46A4-A783-5668C7178BCA}"/>
              </a:ext>
            </a:extLst>
          </p:cNvPr>
          <p:cNvSpPr/>
          <p:nvPr/>
        </p:nvSpPr>
        <p:spPr>
          <a:xfrm rot="16200000">
            <a:off x="5731163" y="4896667"/>
            <a:ext cx="795867" cy="438727"/>
          </a:xfrm>
          <a:prstGeom prst="rightArrow">
            <a:avLst>
              <a:gd name="adj1" fmla="val 42105"/>
              <a:gd name="adj2" fmla="val 53117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矢印: 右 43">
            <a:extLst>
              <a:ext uri="{FF2B5EF4-FFF2-40B4-BE49-F238E27FC236}">
                <a16:creationId xmlns:a16="http://schemas.microsoft.com/office/drawing/2014/main" id="{8A4BC99D-AF54-468D-A731-C7131896F6F9}"/>
              </a:ext>
            </a:extLst>
          </p:cNvPr>
          <p:cNvSpPr/>
          <p:nvPr/>
        </p:nvSpPr>
        <p:spPr>
          <a:xfrm rot="16200000">
            <a:off x="4792609" y="1951829"/>
            <a:ext cx="782428" cy="410845"/>
          </a:xfrm>
          <a:prstGeom prst="rightArrow">
            <a:avLst>
              <a:gd name="adj1" fmla="val 42105"/>
              <a:gd name="adj2" fmla="val 41004"/>
            </a:avLst>
          </a:prstGeom>
          <a:solidFill>
            <a:srgbClr val="C0504D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4D5A20D5-5414-4291-BF06-CAE83BAFA5B9}"/>
              </a:ext>
            </a:extLst>
          </p:cNvPr>
          <p:cNvSpPr txBox="1"/>
          <p:nvPr/>
        </p:nvSpPr>
        <p:spPr>
          <a:xfrm>
            <a:off x="4880354" y="2519746"/>
            <a:ext cx="606937" cy="32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heat</a:t>
            </a:r>
            <a:endParaRPr kumimoji="1" lang="ja-JP" altLang="en-US" sz="1400" dirty="0"/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A8184319-B710-4911-A7D5-9A24A6E64DDF}"/>
              </a:ext>
            </a:extLst>
          </p:cNvPr>
          <p:cNvSpPr txBox="1"/>
          <p:nvPr/>
        </p:nvSpPr>
        <p:spPr>
          <a:xfrm>
            <a:off x="5832225" y="4446033"/>
            <a:ext cx="606937" cy="32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heat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72853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9C7F88B7-4652-4120-BCF1-327100549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421" y="792337"/>
            <a:ext cx="4429776" cy="4230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839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1C81319-5A40-4187-9C81-51F70AB66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0608" y="325803"/>
            <a:ext cx="6720745" cy="624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225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1D05A80-F262-4FBD-A043-1DB3C252054D}"/>
              </a:ext>
            </a:extLst>
          </p:cNvPr>
          <p:cNvGrpSpPr/>
          <p:nvPr/>
        </p:nvGrpSpPr>
        <p:grpSpPr>
          <a:xfrm>
            <a:off x="1602253" y="1840327"/>
            <a:ext cx="6922612" cy="4240736"/>
            <a:chOff x="1602253" y="1840327"/>
            <a:chExt cx="6922612" cy="4240736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97908AF0-4C53-46A0-9489-757C3CD22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6164" y="2105813"/>
              <a:ext cx="3328156" cy="3178714"/>
            </a:xfrm>
            <a:prstGeom prst="rect">
              <a:avLst/>
            </a:prstGeom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2B05316-1A09-4C88-8C72-7BFF9B95D740}"/>
                </a:ext>
              </a:extLst>
            </p:cNvPr>
            <p:cNvSpPr txBox="1"/>
            <p:nvPr/>
          </p:nvSpPr>
          <p:spPr>
            <a:xfrm>
              <a:off x="1831157" y="1840327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inlet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48DBC07D-4786-49E2-9462-AB708F34107C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>
              <a:off x="2975787" y="2088101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E3719DAC-1B0A-4E2B-838F-0DBC1E6675FC}"/>
                </a:ext>
              </a:extLst>
            </p:cNvPr>
            <p:cNvSpPr txBox="1"/>
            <p:nvPr/>
          </p:nvSpPr>
          <p:spPr>
            <a:xfrm>
              <a:off x="6884697" y="1840328"/>
              <a:ext cx="1144630" cy="465885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outlet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28896C70-0347-4DEE-AF97-4EF0359A8894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 flipH="1">
              <a:off x="6366973" y="2073271"/>
              <a:ext cx="517724" cy="3844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C438550-FFFD-4501-AA79-DB60AA16A9BA}"/>
                </a:ext>
              </a:extLst>
            </p:cNvPr>
            <p:cNvSpPr txBox="1"/>
            <p:nvPr/>
          </p:nvSpPr>
          <p:spPr>
            <a:xfrm>
              <a:off x="6450533" y="5317069"/>
              <a:ext cx="1974267" cy="763994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Expandable connector prepared for communication with internal variables which cannot be accessed by other ports, </a:t>
              </a:r>
            </a:p>
            <a:p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 (use “connect” operator)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18855AAA-DAAE-4D56-BE62-6171413323EA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H="1" flipV="1">
              <a:off x="6013665" y="5101999"/>
              <a:ext cx="1424002" cy="21507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673D0FB5-20C9-4B21-8F3B-EF070E6E031A}"/>
                </a:ext>
              </a:extLst>
            </p:cNvPr>
            <p:cNvSpPr txBox="1"/>
            <p:nvPr/>
          </p:nvSpPr>
          <p:spPr>
            <a:xfrm>
              <a:off x="7024151" y="3126330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218B9CDE-C134-4A60-96F1-784F37B6CBDE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>
              <a:off x="6450533" y="3446141"/>
              <a:ext cx="573618" cy="2016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3B95470-75CA-47E7-AEFE-08461357024A}"/>
                </a:ext>
              </a:extLst>
            </p:cNvPr>
            <p:cNvSpPr txBox="1"/>
            <p:nvPr/>
          </p:nvSpPr>
          <p:spPr>
            <a:xfrm>
              <a:off x="1602253" y="2931751"/>
              <a:ext cx="1500714" cy="639622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Flange (rotational mechanics port), </a:t>
              </a:r>
            </a:p>
            <a:p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0C5AF3A5-C4E2-4289-9638-B775DAA956C2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3102967" y="3251562"/>
              <a:ext cx="432861" cy="31981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D791F4AE-F564-4FB2-B26C-423F98C53AE0}"/>
                </a:ext>
              </a:extLst>
            </p:cNvPr>
            <p:cNvCxnSpPr>
              <a:cxnSpLocks/>
              <a:stCxn id="23" idx="3"/>
            </p:cNvCxnSpPr>
            <p:nvPr/>
          </p:nvCxnSpPr>
          <p:spPr>
            <a:xfrm flipV="1">
              <a:off x="3846183" y="4781390"/>
              <a:ext cx="543175" cy="80205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8A1D6EF7-3611-434B-AB10-2D0494FF5C5C}"/>
                </a:ext>
              </a:extLst>
            </p:cNvPr>
            <p:cNvSpPr txBox="1"/>
            <p:nvPr/>
          </p:nvSpPr>
          <p:spPr>
            <a:xfrm>
              <a:off x="1871916" y="5284527"/>
              <a:ext cx="1974267" cy="597831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Pressure ratio;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switchDetermine_PR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188A753-4F6E-49B5-B881-5101713E5BAB}"/>
                </a:ext>
              </a:extLst>
            </p:cNvPr>
            <p:cNvSpPr txBox="1"/>
            <p:nvPr/>
          </p:nvSpPr>
          <p:spPr>
            <a:xfrm>
              <a:off x="4226874" y="5317069"/>
              <a:ext cx="1849118" cy="597830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Efficiency;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switchDetermine_eff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==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viaRealInput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8F6AFBD0-75DF-40F9-8F32-442CAAE5285D}"/>
                </a:ext>
              </a:extLst>
            </p:cNvPr>
            <p:cNvCxnSpPr>
              <a:cxnSpLocks/>
              <a:stCxn id="27" idx="0"/>
            </p:cNvCxnSpPr>
            <p:nvPr/>
          </p:nvCxnSpPr>
          <p:spPr>
            <a:xfrm flipH="1" flipV="1">
              <a:off x="4932993" y="4467101"/>
              <a:ext cx="218440" cy="8499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78825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7F5EB6B-FB6C-4AC7-923F-274B9BEEC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53423" cy="466400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F7D12B61-98A7-4F41-BF46-4CFEC0BA3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08" y="3365431"/>
            <a:ext cx="5184397" cy="396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36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7A3C467-7D5C-48C4-BE4B-3AD3A477CA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57708" cy="4257746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06809B2-4FAC-4D16-BC64-AF106CE84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2688" y="2980228"/>
            <a:ext cx="4650871" cy="426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74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5C49054-2024-48C0-A378-F0988DA85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779" y="822149"/>
            <a:ext cx="4320000" cy="412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906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69AC53D-05D9-4D67-98FA-7A20100B1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576" y="1161920"/>
            <a:ext cx="5400000" cy="500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80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390822" y="914403"/>
            <a:ext cx="9466519" cy="4829545"/>
            <a:chOff x="390822" y="914403"/>
            <a:chExt cx="9466519" cy="4829545"/>
          </a:xfrm>
        </p:grpSpPr>
        <p:sp>
          <p:nvSpPr>
            <p:cNvPr id="42" name="Isosceles Triangle 41"/>
            <p:cNvSpPr/>
            <p:nvPr/>
          </p:nvSpPr>
          <p:spPr>
            <a:xfrm rot="5400000">
              <a:off x="7738499" y="2705038"/>
              <a:ext cx="1354340" cy="2032643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90822" y="914403"/>
              <a:ext cx="9466519" cy="4829545"/>
              <a:chOff x="390822" y="914403"/>
              <a:chExt cx="9466519" cy="4829545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5486589" y="2648143"/>
                <a:ext cx="2552559" cy="2193406"/>
              </a:xfrm>
              <a:custGeom>
                <a:avLst/>
                <a:gdLst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499128 h 4039770"/>
                  <a:gd name="connsiteX15" fmla="*/ 94547 w 5014392"/>
                  <a:gd name="connsiteY15" fmla="*/ 180151 h 4039770"/>
                  <a:gd name="connsiteX0" fmla="*/ 94547 w 5014392"/>
                  <a:gd name="connsiteY0" fmla="*/ 180151 h 4039770"/>
                  <a:gd name="connsiteX1" fmla="*/ 817561 w 5014392"/>
                  <a:gd name="connsiteY1" fmla="*/ 63193 h 4039770"/>
                  <a:gd name="connsiteX2" fmla="*/ 1848919 w 5014392"/>
                  <a:gd name="connsiteY2" fmla="*/ 10030 h 4039770"/>
                  <a:gd name="connsiteX3" fmla="*/ 3603291 w 5014392"/>
                  <a:gd name="connsiteY3" fmla="*/ 20663 h 4039770"/>
                  <a:gd name="connsiteX4" fmla="*/ 4889830 w 5014392"/>
                  <a:gd name="connsiteY4" fmla="*/ 212049 h 4039770"/>
                  <a:gd name="connsiteX5" fmla="*/ 4964258 w 5014392"/>
                  <a:gd name="connsiteY5" fmla="*/ 488495 h 4039770"/>
                  <a:gd name="connsiteX6" fmla="*/ 4964258 w 5014392"/>
                  <a:gd name="connsiteY6" fmla="*/ 3359286 h 4039770"/>
                  <a:gd name="connsiteX7" fmla="*/ 4326305 w 5014392"/>
                  <a:gd name="connsiteY7" fmla="*/ 3582570 h 4039770"/>
                  <a:gd name="connsiteX8" fmla="*/ 2274221 w 5014392"/>
                  <a:gd name="connsiteY8" fmla="*/ 3922811 h 4039770"/>
                  <a:gd name="connsiteX9" fmla="*/ 1349189 w 5014392"/>
                  <a:gd name="connsiteY9" fmla="*/ 4039770 h 4039770"/>
                  <a:gd name="connsiteX10" fmla="*/ 275300 w 5014392"/>
                  <a:gd name="connsiteY10" fmla="*/ 3922811 h 4039770"/>
                  <a:gd name="connsiteX11" fmla="*/ 62649 w 5014392"/>
                  <a:gd name="connsiteY11" fmla="*/ 3816486 h 4039770"/>
                  <a:gd name="connsiteX12" fmla="*/ 62649 w 5014392"/>
                  <a:gd name="connsiteY12" fmla="*/ 2710700 h 4039770"/>
                  <a:gd name="connsiteX13" fmla="*/ 9486 w 5014392"/>
                  <a:gd name="connsiteY13" fmla="*/ 1392263 h 4039770"/>
                  <a:gd name="connsiteX14" fmla="*/ 9486 w 5014392"/>
                  <a:gd name="connsiteY14" fmla="*/ 786207 h 4039770"/>
                  <a:gd name="connsiteX15" fmla="*/ 94547 w 5014392"/>
                  <a:gd name="connsiteY15" fmla="*/ 180151 h 4039770"/>
                  <a:gd name="connsiteX0" fmla="*/ 91760 w 5011605"/>
                  <a:gd name="connsiteY0" fmla="*/ 180151 h 4039770"/>
                  <a:gd name="connsiteX1" fmla="*/ 814774 w 5011605"/>
                  <a:gd name="connsiteY1" fmla="*/ 63193 h 4039770"/>
                  <a:gd name="connsiteX2" fmla="*/ 1846132 w 5011605"/>
                  <a:gd name="connsiteY2" fmla="*/ 10030 h 4039770"/>
                  <a:gd name="connsiteX3" fmla="*/ 3600504 w 5011605"/>
                  <a:gd name="connsiteY3" fmla="*/ 20663 h 4039770"/>
                  <a:gd name="connsiteX4" fmla="*/ 4887043 w 5011605"/>
                  <a:gd name="connsiteY4" fmla="*/ 212049 h 4039770"/>
                  <a:gd name="connsiteX5" fmla="*/ 4961471 w 5011605"/>
                  <a:gd name="connsiteY5" fmla="*/ 488495 h 4039770"/>
                  <a:gd name="connsiteX6" fmla="*/ 4961471 w 5011605"/>
                  <a:gd name="connsiteY6" fmla="*/ 3359286 h 4039770"/>
                  <a:gd name="connsiteX7" fmla="*/ 4323518 w 5011605"/>
                  <a:gd name="connsiteY7" fmla="*/ 3582570 h 4039770"/>
                  <a:gd name="connsiteX8" fmla="*/ 2271434 w 5011605"/>
                  <a:gd name="connsiteY8" fmla="*/ 3922811 h 4039770"/>
                  <a:gd name="connsiteX9" fmla="*/ 1346402 w 5011605"/>
                  <a:gd name="connsiteY9" fmla="*/ 4039770 h 4039770"/>
                  <a:gd name="connsiteX10" fmla="*/ 272513 w 5011605"/>
                  <a:gd name="connsiteY10" fmla="*/ 3922811 h 4039770"/>
                  <a:gd name="connsiteX11" fmla="*/ 59862 w 5011605"/>
                  <a:gd name="connsiteY11" fmla="*/ 3816486 h 4039770"/>
                  <a:gd name="connsiteX12" fmla="*/ 59862 w 5011605"/>
                  <a:gd name="connsiteY12" fmla="*/ 2710700 h 4039770"/>
                  <a:gd name="connsiteX13" fmla="*/ 6699 w 5011605"/>
                  <a:gd name="connsiteY13" fmla="*/ 1392263 h 4039770"/>
                  <a:gd name="connsiteX14" fmla="*/ 91760 w 5011605"/>
                  <a:gd name="connsiteY14" fmla="*/ 180151 h 4039770"/>
                  <a:gd name="connsiteX0" fmla="*/ 80516 w 5021626"/>
                  <a:gd name="connsiteY0" fmla="*/ 222681 h 4039770"/>
                  <a:gd name="connsiteX1" fmla="*/ 824795 w 5021626"/>
                  <a:gd name="connsiteY1" fmla="*/ 63193 h 4039770"/>
                  <a:gd name="connsiteX2" fmla="*/ 1856153 w 5021626"/>
                  <a:gd name="connsiteY2" fmla="*/ 10030 h 4039770"/>
                  <a:gd name="connsiteX3" fmla="*/ 3610525 w 5021626"/>
                  <a:gd name="connsiteY3" fmla="*/ 20663 h 4039770"/>
                  <a:gd name="connsiteX4" fmla="*/ 4897064 w 5021626"/>
                  <a:gd name="connsiteY4" fmla="*/ 212049 h 4039770"/>
                  <a:gd name="connsiteX5" fmla="*/ 4971492 w 5021626"/>
                  <a:gd name="connsiteY5" fmla="*/ 488495 h 4039770"/>
                  <a:gd name="connsiteX6" fmla="*/ 4971492 w 5021626"/>
                  <a:gd name="connsiteY6" fmla="*/ 3359286 h 4039770"/>
                  <a:gd name="connsiteX7" fmla="*/ 4333539 w 5021626"/>
                  <a:gd name="connsiteY7" fmla="*/ 3582570 h 4039770"/>
                  <a:gd name="connsiteX8" fmla="*/ 2281455 w 5021626"/>
                  <a:gd name="connsiteY8" fmla="*/ 3922811 h 4039770"/>
                  <a:gd name="connsiteX9" fmla="*/ 1356423 w 5021626"/>
                  <a:gd name="connsiteY9" fmla="*/ 4039770 h 4039770"/>
                  <a:gd name="connsiteX10" fmla="*/ 282534 w 5021626"/>
                  <a:gd name="connsiteY10" fmla="*/ 3922811 h 4039770"/>
                  <a:gd name="connsiteX11" fmla="*/ 69883 w 5021626"/>
                  <a:gd name="connsiteY11" fmla="*/ 3816486 h 4039770"/>
                  <a:gd name="connsiteX12" fmla="*/ 69883 w 5021626"/>
                  <a:gd name="connsiteY12" fmla="*/ 2710700 h 4039770"/>
                  <a:gd name="connsiteX13" fmla="*/ 16720 w 5021626"/>
                  <a:gd name="connsiteY13" fmla="*/ 1392263 h 4039770"/>
                  <a:gd name="connsiteX14" fmla="*/ 80516 w 5021626"/>
                  <a:gd name="connsiteY14" fmla="*/ 22268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180151 h 4039770"/>
                  <a:gd name="connsiteX1" fmla="*/ 858925 w 5055756"/>
                  <a:gd name="connsiteY1" fmla="*/ 63193 h 4039770"/>
                  <a:gd name="connsiteX2" fmla="*/ 1890283 w 5055756"/>
                  <a:gd name="connsiteY2" fmla="*/ 10030 h 4039770"/>
                  <a:gd name="connsiteX3" fmla="*/ 3644655 w 5055756"/>
                  <a:gd name="connsiteY3" fmla="*/ 20663 h 4039770"/>
                  <a:gd name="connsiteX4" fmla="*/ 4931194 w 5055756"/>
                  <a:gd name="connsiteY4" fmla="*/ 212049 h 4039770"/>
                  <a:gd name="connsiteX5" fmla="*/ 5005622 w 5055756"/>
                  <a:gd name="connsiteY5" fmla="*/ 488495 h 4039770"/>
                  <a:gd name="connsiteX6" fmla="*/ 5005622 w 5055756"/>
                  <a:gd name="connsiteY6" fmla="*/ 3359286 h 4039770"/>
                  <a:gd name="connsiteX7" fmla="*/ 4367669 w 5055756"/>
                  <a:gd name="connsiteY7" fmla="*/ 3582570 h 4039770"/>
                  <a:gd name="connsiteX8" fmla="*/ 2315585 w 5055756"/>
                  <a:gd name="connsiteY8" fmla="*/ 3922811 h 4039770"/>
                  <a:gd name="connsiteX9" fmla="*/ 1390553 w 5055756"/>
                  <a:gd name="connsiteY9" fmla="*/ 4039770 h 4039770"/>
                  <a:gd name="connsiteX10" fmla="*/ 316664 w 5055756"/>
                  <a:gd name="connsiteY10" fmla="*/ 3922811 h 4039770"/>
                  <a:gd name="connsiteX11" fmla="*/ 104013 w 5055756"/>
                  <a:gd name="connsiteY11" fmla="*/ 3816486 h 4039770"/>
                  <a:gd name="connsiteX12" fmla="*/ 104013 w 5055756"/>
                  <a:gd name="connsiteY12" fmla="*/ 2710700 h 4039770"/>
                  <a:gd name="connsiteX13" fmla="*/ 50850 w 5055756"/>
                  <a:gd name="connsiteY13" fmla="*/ 1392263 h 4039770"/>
                  <a:gd name="connsiteX14" fmla="*/ 61483 w 5055756"/>
                  <a:gd name="connsiteY14" fmla="*/ 180151 h 4039770"/>
                  <a:gd name="connsiteX0" fmla="*/ 61483 w 5055756"/>
                  <a:gd name="connsiteY0" fmla="*/ 250108 h 4109727"/>
                  <a:gd name="connsiteX1" fmla="*/ 1060943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50108 h 4109727"/>
                  <a:gd name="connsiteX1" fmla="*/ 1199166 w 5055756"/>
                  <a:gd name="connsiteY1" fmla="*/ 5559 h 4109727"/>
                  <a:gd name="connsiteX2" fmla="*/ 1890283 w 5055756"/>
                  <a:gd name="connsiteY2" fmla="*/ 79987 h 4109727"/>
                  <a:gd name="connsiteX3" fmla="*/ 3644655 w 5055756"/>
                  <a:gd name="connsiteY3" fmla="*/ 90620 h 4109727"/>
                  <a:gd name="connsiteX4" fmla="*/ 4931194 w 5055756"/>
                  <a:gd name="connsiteY4" fmla="*/ 282006 h 4109727"/>
                  <a:gd name="connsiteX5" fmla="*/ 5005622 w 5055756"/>
                  <a:gd name="connsiteY5" fmla="*/ 558452 h 4109727"/>
                  <a:gd name="connsiteX6" fmla="*/ 5005622 w 5055756"/>
                  <a:gd name="connsiteY6" fmla="*/ 3429243 h 4109727"/>
                  <a:gd name="connsiteX7" fmla="*/ 4367669 w 5055756"/>
                  <a:gd name="connsiteY7" fmla="*/ 3652527 h 4109727"/>
                  <a:gd name="connsiteX8" fmla="*/ 2315585 w 5055756"/>
                  <a:gd name="connsiteY8" fmla="*/ 3992768 h 4109727"/>
                  <a:gd name="connsiteX9" fmla="*/ 1390553 w 5055756"/>
                  <a:gd name="connsiteY9" fmla="*/ 4109727 h 4109727"/>
                  <a:gd name="connsiteX10" fmla="*/ 316664 w 5055756"/>
                  <a:gd name="connsiteY10" fmla="*/ 3992768 h 4109727"/>
                  <a:gd name="connsiteX11" fmla="*/ 104013 w 5055756"/>
                  <a:gd name="connsiteY11" fmla="*/ 3886443 h 4109727"/>
                  <a:gd name="connsiteX12" fmla="*/ 104013 w 5055756"/>
                  <a:gd name="connsiteY12" fmla="*/ 2780657 h 4109727"/>
                  <a:gd name="connsiteX13" fmla="*/ 50850 w 5055756"/>
                  <a:gd name="connsiteY13" fmla="*/ 1462220 h 4109727"/>
                  <a:gd name="connsiteX14" fmla="*/ 61483 w 5055756"/>
                  <a:gd name="connsiteY14" fmla="*/ 250108 h 4109727"/>
                  <a:gd name="connsiteX0" fmla="*/ 61483 w 5055756"/>
                  <a:gd name="connsiteY0" fmla="*/ 277365 h 4136984"/>
                  <a:gd name="connsiteX1" fmla="*/ 1199166 w 5055756"/>
                  <a:gd name="connsiteY1" fmla="*/ 32816 h 4136984"/>
                  <a:gd name="connsiteX2" fmla="*/ 2219892 w 5055756"/>
                  <a:gd name="connsiteY2" fmla="*/ 11551 h 4136984"/>
                  <a:gd name="connsiteX3" fmla="*/ 3644655 w 5055756"/>
                  <a:gd name="connsiteY3" fmla="*/ 117877 h 4136984"/>
                  <a:gd name="connsiteX4" fmla="*/ 4931194 w 5055756"/>
                  <a:gd name="connsiteY4" fmla="*/ 309263 h 4136984"/>
                  <a:gd name="connsiteX5" fmla="*/ 5005622 w 5055756"/>
                  <a:gd name="connsiteY5" fmla="*/ 585709 h 4136984"/>
                  <a:gd name="connsiteX6" fmla="*/ 5005622 w 5055756"/>
                  <a:gd name="connsiteY6" fmla="*/ 3456500 h 4136984"/>
                  <a:gd name="connsiteX7" fmla="*/ 4367669 w 5055756"/>
                  <a:gd name="connsiteY7" fmla="*/ 3679784 h 4136984"/>
                  <a:gd name="connsiteX8" fmla="*/ 2315585 w 5055756"/>
                  <a:gd name="connsiteY8" fmla="*/ 4020025 h 4136984"/>
                  <a:gd name="connsiteX9" fmla="*/ 1390553 w 5055756"/>
                  <a:gd name="connsiteY9" fmla="*/ 4136984 h 4136984"/>
                  <a:gd name="connsiteX10" fmla="*/ 316664 w 5055756"/>
                  <a:gd name="connsiteY10" fmla="*/ 4020025 h 4136984"/>
                  <a:gd name="connsiteX11" fmla="*/ 104013 w 5055756"/>
                  <a:gd name="connsiteY11" fmla="*/ 3913700 h 4136984"/>
                  <a:gd name="connsiteX12" fmla="*/ 104013 w 5055756"/>
                  <a:gd name="connsiteY12" fmla="*/ 2807914 h 4136984"/>
                  <a:gd name="connsiteX13" fmla="*/ 50850 w 5055756"/>
                  <a:gd name="connsiteY13" fmla="*/ 1489477 h 4136984"/>
                  <a:gd name="connsiteX14" fmla="*/ 61483 w 5055756"/>
                  <a:gd name="connsiteY14" fmla="*/ 277365 h 4136984"/>
                  <a:gd name="connsiteX0" fmla="*/ 61483 w 5055756"/>
                  <a:gd name="connsiteY0" fmla="*/ 269885 h 4129504"/>
                  <a:gd name="connsiteX1" fmla="*/ 1050310 w 5055756"/>
                  <a:gd name="connsiteY1" fmla="*/ 46601 h 4129504"/>
                  <a:gd name="connsiteX2" fmla="*/ 2219892 w 5055756"/>
                  <a:gd name="connsiteY2" fmla="*/ 4071 h 4129504"/>
                  <a:gd name="connsiteX3" fmla="*/ 3644655 w 5055756"/>
                  <a:gd name="connsiteY3" fmla="*/ 110397 h 4129504"/>
                  <a:gd name="connsiteX4" fmla="*/ 4931194 w 5055756"/>
                  <a:gd name="connsiteY4" fmla="*/ 301783 h 4129504"/>
                  <a:gd name="connsiteX5" fmla="*/ 5005622 w 5055756"/>
                  <a:gd name="connsiteY5" fmla="*/ 578229 h 4129504"/>
                  <a:gd name="connsiteX6" fmla="*/ 5005622 w 5055756"/>
                  <a:gd name="connsiteY6" fmla="*/ 3449020 h 4129504"/>
                  <a:gd name="connsiteX7" fmla="*/ 4367669 w 5055756"/>
                  <a:gd name="connsiteY7" fmla="*/ 3672304 h 4129504"/>
                  <a:gd name="connsiteX8" fmla="*/ 2315585 w 5055756"/>
                  <a:gd name="connsiteY8" fmla="*/ 4012545 h 4129504"/>
                  <a:gd name="connsiteX9" fmla="*/ 1390553 w 5055756"/>
                  <a:gd name="connsiteY9" fmla="*/ 4129504 h 4129504"/>
                  <a:gd name="connsiteX10" fmla="*/ 316664 w 5055756"/>
                  <a:gd name="connsiteY10" fmla="*/ 4012545 h 4129504"/>
                  <a:gd name="connsiteX11" fmla="*/ 104013 w 5055756"/>
                  <a:gd name="connsiteY11" fmla="*/ 3906220 h 4129504"/>
                  <a:gd name="connsiteX12" fmla="*/ 104013 w 5055756"/>
                  <a:gd name="connsiteY12" fmla="*/ 2800434 h 4129504"/>
                  <a:gd name="connsiteX13" fmla="*/ 50850 w 5055756"/>
                  <a:gd name="connsiteY13" fmla="*/ 1481997 h 4129504"/>
                  <a:gd name="connsiteX14" fmla="*/ 61483 w 5055756"/>
                  <a:gd name="connsiteY14" fmla="*/ 269885 h 4129504"/>
                  <a:gd name="connsiteX0" fmla="*/ 61483 w 5055756"/>
                  <a:gd name="connsiteY0" fmla="*/ 270633 h 4130252"/>
                  <a:gd name="connsiteX1" fmla="*/ 1050310 w 5055756"/>
                  <a:gd name="connsiteY1" fmla="*/ 47349 h 4130252"/>
                  <a:gd name="connsiteX2" fmla="*/ 2219892 w 5055756"/>
                  <a:gd name="connsiteY2" fmla="*/ 4819 h 4130252"/>
                  <a:gd name="connsiteX3" fmla="*/ 3687185 w 5055756"/>
                  <a:gd name="connsiteY3" fmla="*/ 121778 h 4130252"/>
                  <a:gd name="connsiteX4" fmla="*/ 4931194 w 5055756"/>
                  <a:gd name="connsiteY4" fmla="*/ 302531 h 4130252"/>
                  <a:gd name="connsiteX5" fmla="*/ 5005622 w 5055756"/>
                  <a:gd name="connsiteY5" fmla="*/ 578977 h 4130252"/>
                  <a:gd name="connsiteX6" fmla="*/ 5005622 w 5055756"/>
                  <a:gd name="connsiteY6" fmla="*/ 3449768 h 4130252"/>
                  <a:gd name="connsiteX7" fmla="*/ 4367669 w 5055756"/>
                  <a:gd name="connsiteY7" fmla="*/ 3673052 h 4130252"/>
                  <a:gd name="connsiteX8" fmla="*/ 2315585 w 5055756"/>
                  <a:gd name="connsiteY8" fmla="*/ 4013293 h 4130252"/>
                  <a:gd name="connsiteX9" fmla="*/ 1390553 w 5055756"/>
                  <a:gd name="connsiteY9" fmla="*/ 4130252 h 4130252"/>
                  <a:gd name="connsiteX10" fmla="*/ 316664 w 5055756"/>
                  <a:gd name="connsiteY10" fmla="*/ 4013293 h 4130252"/>
                  <a:gd name="connsiteX11" fmla="*/ 104013 w 5055756"/>
                  <a:gd name="connsiteY11" fmla="*/ 3906968 h 4130252"/>
                  <a:gd name="connsiteX12" fmla="*/ 104013 w 5055756"/>
                  <a:gd name="connsiteY12" fmla="*/ 2801182 h 4130252"/>
                  <a:gd name="connsiteX13" fmla="*/ 50850 w 5055756"/>
                  <a:gd name="connsiteY13" fmla="*/ 1482745 h 4130252"/>
                  <a:gd name="connsiteX14" fmla="*/ 61483 w 5055756"/>
                  <a:gd name="connsiteY14" fmla="*/ 270633 h 4130252"/>
                  <a:gd name="connsiteX0" fmla="*/ 61483 w 5048734"/>
                  <a:gd name="connsiteY0" fmla="*/ 270633 h 4130252"/>
                  <a:gd name="connsiteX1" fmla="*/ 1050310 w 5048734"/>
                  <a:gd name="connsiteY1" fmla="*/ 47349 h 4130252"/>
                  <a:gd name="connsiteX2" fmla="*/ 2219892 w 5048734"/>
                  <a:gd name="connsiteY2" fmla="*/ 4819 h 4130252"/>
                  <a:gd name="connsiteX3" fmla="*/ 3687185 w 5048734"/>
                  <a:gd name="connsiteY3" fmla="*/ 121778 h 4130252"/>
                  <a:gd name="connsiteX4" fmla="*/ 4931194 w 5048734"/>
                  <a:gd name="connsiteY4" fmla="*/ 302531 h 4130252"/>
                  <a:gd name="connsiteX5" fmla="*/ 4984357 w 5048734"/>
                  <a:gd name="connsiteY5" fmla="*/ 1387051 h 4130252"/>
                  <a:gd name="connsiteX6" fmla="*/ 5005622 w 5048734"/>
                  <a:gd name="connsiteY6" fmla="*/ 3449768 h 4130252"/>
                  <a:gd name="connsiteX7" fmla="*/ 4367669 w 5048734"/>
                  <a:gd name="connsiteY7" fmla="*/ 3673052 h 4130252"/>
                  <a:gd name="connsiteX8" fmla="*/ 2315585 w 5048734"/>
                  <a:gd name="connsiteY8" fmla="*/ 4013293 h 4130252"/>
                  <a:gd name="connsiteX9" fmla="*/ 1390553 w 5048734"/>
                  <a:gd name="connsiteY9" fmla="*/ 4130252 h 4130252"/>
                  <a:gd name="connsiteX10" fmla="*/ 316664 w 5048734"/>
                  <a:gd name="connsiteY10" fmla="*/ 4013293 h 4130252"/>
                  <a:gd name="connsiteX11" fmla="*/ 104013 w 5048734"/>
                  <a:gd name="connsiteY11" fmla="*/ 3906968 h 4130252"/>
                  <a:gd name="connsiteX12" fmla="*/ 104013 w 5048734"/>
                  <a:gd name="connsiteY12" fmla="*/ 2801182 h 4130252"/>
                  <a:gd name="connsiteX13" fmla="*/ 50850 w 5048734"/>
                  <a:gd name="connsiteY13" fmla="*/ 1482745 h 4130252"/>
                  <a:gd name="connsiteX14" fmla="*/ 61483 w 5048734"/>
                  <a:gd name="connsiteY14" fmla="*/ 270633 h 4130252"/>
                  <a:gd name="connsiteX0" fmla="*/ 61483 w 5016577"/>
                  <a:gd name="connsiteY0" fmla="*/ 270633 h 4130252"/>
                  <a:gd name="connsiteX1" fmla="*/ 1050310 w 5016577"/>
                  <a:gd name="connsiteY1" fmla="*/ 47349 h 4130252"/>
                  <a:gd name="connsiteX2" fmla="*/ 2219892 w 5016577"/>
                  <a:gd name="connsiteY2" fmla="*/ 4819 h 4130252"/>
                  <a:gd name="connsiteX3" fmla="*/ 3687185 w 5016577"/>
                  <a:gd name="connsiteY3" fmla="*/ 121778 h 4130252"/>
                  <a:gd name="connsiteX4" fmla="*/ 4931194 w 5016577"/>
                  <a:gd name="connsiteY4" fmla="*/ 302531 h 4130252"/>
                  <a:gd name="connsiteX5" fmla="*/ 4782339 w 5016577"/>
                  <a:gd name="connsiteY5" fmla="*/ 1620967 h 4130252"/>
                  <a:gd name="connsiteX6" fmla="*/ 5005622 w 5016577"/>
                  <a:gd name="connsiteY6" fmla="*/ 3449768 h 4130252"/>
                  <a:gd name="connsiteX7" fmla="*/ 4367669 w 5016577"/>
                  <a:gd name="connsiteY7" fmla="*/ 3673052 h 4130252"/>
                  <a:gd name="connsiteX8" fmla="*/ 2315585 w 5016577"/>
                  <a:gd name="connsiteY8" fmla="*/ 4013293 h 4130252"/>
                  <a:gd name="connsiteX9" fmla="*/ 1390553 w 5016577"/>
                  <a:gd name="connsiteY9" fmla="*/ 4130252 h 4130252"/>
                  <a:gd name="connsiteX10" fmla="*/ 316664 w 5016577"/>
                  <a:gd name="connsiteY10" fmla="*/ 4013293 h 4130252"/>
                  <a:gd name="connsiteX11" fmla="*/ 104013 w 5016577"/>
                  <a:gd name="connsiteY11" fmla="*/ 3906968 h 4130252"/>
                  <a:gd name="connsiteX12" fmla="*/ 104013 w 5016577"/>
                  <a:gd name="connsiteY12" fmla="*/ 2801182 h 4130252"/>
                  <a:gd name="connsiteX13" fmla="*/ 50850 w 5016577"/>
                  <a:gd name="connsiteY13" fmla="*/ 1482745 h 4130252"/>
                  <a:gd name="connsiteX14" fmla="*/ 61483 w 5016577"/>
                  <a:gd name="connsiteY14" fmla="*/ 270633 h 4130252"/>
                  <a:gd name="connsiteX0" fmla="*/ 61483 w 5018197"/>
                  <a:gd name="connsiteY0" fmla="*/ 270633 h 4130252"/>
                  <a:gd name="connsiteX1" fmla="*/ 1050310 w 5018197"/>
                  <a:gd name="connsiteY1" fmla="*/ 47349 h 4130252"/>
                  <a:gd name="connsiteX2" fmla="*/ 2219892 w 5018197"/>
                  <a:gd name="connsiteY2" fmla="*/ 4819 h 4130252"/>
                  <a:gd name="connsiteX3" fmla="*/ 3687185 w 5018197"/>
                  <a:gd name="connsiteY3" fmla="*/ 121778 h 4130252"/>
                  <a:gd name="connsiteX4" fmla="*/ 4665380 w 5018197"/>
                  <a:gd name="connsiteY4" fmla="*/ 589610 h 4130252"/>
                  <a:gd name="connsiteX5" fmla="*/ 4782339 w 5018197"/>
                  <a:gd name="connsiteY5" fmla="*/ 1620967 h 4130252"/>
                  <a:gd name="connsiteX6" fmla="*/ 5005622 w 5018197"/>
                  <a:gd name="connsiteY6" fmla="*/ 3449768 h 4130252"/>
                  <a:gd name="connsiteX7" fmla="*/ 4367669 w 5018197"/>
                  <a:gd name="connsiteY7" fmla="*/ 3673052 h 4130252"/>
                  <a:gd name="connsiteX8" fmla="*/ 2315585 w 5018197"/>
                  <a:gd name="connsiteY8" fmla="*/ 4013293 h 4130252"/>
                  <a:gd name="connsiteX9" fmla="*/ 1390553 w 5018197"/>
                  <a:gd name="connsiteY9" fmla="*/ 4130252 h 4130252"/>
                  <a:gd name="connsiteX10" fmla="*/ 316664 w 5018197"/>
                  <a:gd name="connsiteY10" fmla="*/ 4013293 h 4130252"/>
                  <a:gd name="connsiteX11" fmla="*/ 104013 w 5018197"/>
                  <a:gd name="connsiteY11" fmla="*/ 3906968 h 4130252"/>
                  <a:gd name="connsiteX12" fmla="*/ 104013 w 5018197"/>
                  <a:gd name="connsiteY12" fmla="*/ 2801182 h 4130252"/>
                  <a:gd name="connsiteX13" fmla="*/ 50850 w 5018197"/>
                  <a:gd name="connsiteY13" fmla="*/ 1482745 h 4130252"/>
                  <a:gd name="connsiteX14" fmla="*/ 61483 w 5018197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17302"/>
                  <a:gd name="connsiteY0" fmla="*/ 270633 h 4130252"/>
                  <a:gd name="connsiteX1" fmla="*/ 1050310 w 5017302"/>
                  <a:gd name="connsiteY1" fmla="*/ 47349 h 4130252"/>
                  <a:gd name="connsiteX2" fmla="*/ 2219892 w 5017302"/>
                  <a:gd name="connsiteY2" fmla="*/ 4819 h 4130252"/>
                  <a:gd name="connsiteX3" fmla="*/ 3687185 w 5017302"/>
                  <a:gd name="connsiteY3" fmla="*/ 121778 h 4130252"/>
                  <a:gd name="connsiteX4" fmla="*/ 4803604 w 5017302"/>
                  <a:gd name="connsiteY4" fmla="*/ 525815 h 4130252"/>
                  <a:gd name="connsiteX5" fmla="*/ 4782339 w 5017302"/>
                  <a:gd name="connsiteY5" fmla="*/ 1620967 h 4130252"/>
                  <a:gd name="connsiteX6" fmla="*/ 5005622 w 5017302"/>
                  <a:gd name="connsiteY6" fmla="*/ 3449768 h 4130252"/>
                  <a:gd name="connsiteX7" fmla="*/ 4367669 w 5017302"/>
                  <a:gd name="connsiteY7" fmla="*/ 3673052 h 4130252"/>
                  <a:gd name="connsiteX8" fmla="*/ 2315585 w 5017302"/>
                  <a:gd name="connsiteY8" fmla="*/ 4013293 h 4130252"/>
                  <a:gd name="connsiteX9" fmla="*/ 1390553 w 5017302"/>
                  <a:gd name="connsiteY9" fmla="*/ 4130252 h 4130252"/>
                  <a:gd name="connsiteX10" fmla="*/ 316664 w 5017302"/>
                  <a:gd name="connsiteY10" fmla="*/ 4013293 h 4130252"/>
                  <a:gd name="connsiteX11" fmla="*/ 104013 w 5017302"/>
                  <a:gd name="connsiteY11" fmla="*/ 3906968 h 4130252"/>
                  <a:gd name="connsiteX12" fmla="*/ 104013 w 5017302"/>
                  <a:gd name="connsiteY12" fmla="*/ 2801182 h 4130252"/>
                  <a:gd name="connsiteX13" fmla="*/ 50850 w 5017302"/>
                  <a:gd name="connsiteY13" fmla="*/ 1482745 h 4130252"/>
                  <a:gd name="connsiteX14" fmla="*/ 61483 w 5017302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3860"/>
                  <a:gd name="connsiteY0" fmla="*/ 270633 h 4130252"/>
                  <a:gd name="connsiteX1" fmla="*/ 1050310 w 5023860"/>
                  <a:gd name="connsiteY1" fmla="*/ 47349 h 4130252"/>
                  <a:gd name="connsiteX2" fmla="*/ 2219892 w 5023860"/>
                  <a:gd name="connsiteY2" fmla="*/ 4819 h 4130252"/>
                  <a:gd name="connsiteX3" fmla="*/ 3687185 w 5023860"/>
                  <a:gd name="connsiteY3" fmla="*/ 121778 h 4130252"/>
                  <a:gd name="connsiteX4" fmla="*/ 4803604 w 5023860"/>
                  <a:gd name="connsiteY4" fmla="*/ 525815 h 4130252"/>
                  <a:gd name="connsiteX5" fmla="*/ 4846135 w 5023860"/>
                  <a:gd name="connsiteY5" fmla="*/ 1610335 h 4130252"/>
                  <a:gd name="connsiteX6" fmla="*/ 5005622 w 5023860"/>
                  <a:gd name="connsiteY6" fmla="*/ 3449768 h 4130252"/>
                  <a:gd name="connsiteX7" fmla="*/ 4367669 w 5023860"/>
                  <a:gd name="connsiteY7" fmla="*/ 3673052 h 4130252"/>
                  <a:gd name="connsiteX8" fmla="*/ 2315585 w 5023860"/>
                  <a:gd name="connsiteY8" fmla="*/ 4013293 h 4130252"/>
                  <a:gd name="connsiteX9" fmla="*/ 1390553 w 5023860"/>
                  <a:gd name="connsiteY9" fmla="*/ 4130252 h 4130252"/>
                  <a:gd name="connsiteX10" fmla="*/ 316664 w 5023860"/>
                  <a:gd name="connsiteY10" fmla="*/ 4013293 h 4130252"/>
                  <a:gd name="connsiteX11" fmla="*/ 104013 w 5023860"/>
                  <a:gd name="connsiteY11" fmla="*/ 3906968 h 4130252"/>
                  <a:gd name="connsiteX12" fmla="*/ 104013 w 5023860"/>
                  <a:gd name="connsiteY12" fmla="*/ 2801182 h 4130252"/>
                  <a:gd name="connsiteX13" fmla="*/ 50850 w 5023860"/>
                  <a:gd name="connsiteY13" fmla="*/ 1482745 h 4130252"/>
                  <a:gd name="connsiteX14" fmla="*/ 61483 w 5023860"/>
                  <a:gd name="connsiteY14" fmla="*/ 270633 h 4130252"/>
                  <a:gd name="connsiteX0" fmla="*/ 61483 w 5021803"/>
                  <a:gd name="connsiteY0" fmla="*/ 270633 h 4130252"/>
                  <a:gd name="connsiteX1" fmla="*/ 1050310 w 5021803"/>
                  <a:gd name="connsiteY1" fmla="*/ 47349 h 4130252"/>
                  <a:gd name="connsiteX2" fmla="*/ 2219892 w 5021803"/>
                  <a:gd name="connsiteY2" fmla="*/ 4819 h 4130252"/>
                  <a:gd name="connsiteX3" fmla="*/ 3687185 w 5021803"/>
                  <a:gd name="connsiteY3" fmla="*/ 121778 h 4130252"/>
                  <a:gd name="connsiteX4" fmla="*/ 5016255 w 5021803"/>
                  <a:gd name="connsiteY4" fmla="*/ 621508 h 4130252"/>
                  <a:gd name="connsiteX5" fmla="*/ 4846135 w 5021803"/>
                  <a:gd name="connsiteY5" fmla="*/ 1610335 h 4130252"/>
                  <a:gd name="connsiteX6" fmla="*/ 5005622 w 5021803"/>
                  <a:gd name="connsiteY6" fmla="*/ 3449768 h 4130252"/>
                  <a:gd name="connsiteX7" fmla="*/ 4367669 w 5021803"/>
                  <a:gd name="connsiteY7" fmla="*/ 3673052 h 4130252"/>
                  <a:gd name="connsiteX8" fmla="*/ 2315585 w 5021803"/>
                  <a:gd name="connsiteY8" fmla="*/ 4013293 h 4130252"/>
                  <a:gd name="connsiteX9" fmla="*/ 1390553 w 5021803"/>
                  <a:gd name="connsiteY9" fmla="*/ 4130252 h 4130252"/>
                  <a:gd name="connsiteX10" fmla="*/ 316664 w 5021803"/>
                  <a:gd name="connsiteY10" fmla="*/ 4013293 h 4130252"/>
                  <a:gd name="connsiteX11" fmla="*/ 104013 w 5021803"/>
                  <a:gd name="connsiteY11" fmla="*/ 3906968 h 4130252"/>
                  <a:gd name="connsiteX12" fmla="*/ 104013 w 5021803"/>
                  <a:gd name="connsiteY12" fmla="*/ 2801182 h 4130252"/>
                  <a:gd name="connsiteX13" fmla="*/ 50850 w 5021803"/>
                  <a:gd name="connsiteY13" fmla="*/ 1482745 h 4130252"/>
                  <a:gd name="connsiteX14" fmla="*/ 61483 w 5021803"/>
                  <a:gd name="connsiteY14" fmla="*/ 270633 h 4130252"/>
                  <a:gd name="connsiteX0" fmla="*/ 44507 w 5089887"/>
                  <a:gd name="connsiteY0" fmla="*/ 281531 h 4130517"/>
                  <a:gd name="connsiteX1" fmla="*/ 1118394 w 5089887"/>
                  <a:gd name="connsiteY1" fmla="*/ 47614 h 4130517"/>
                  <a:gd name="connsiteX2" fmla="*/ 2287976 w 5089887"/>
                  <a:gd name="connsiteY2" fmla="*/ 5084 h 4130517"/>
                  <a:gd name="connsiteX3" fmla="*/ 3755269 w 5089887"/>
                  <a:gd name="connsiteY3" fmla="*/ 122043 h 4130517"/>
                  <a:gd name="connsiteX4" fmla="*/ 5084339 w 5089887"/>
                  <a:gd name="connsiteY4" fmla="*/ 621773 h 4130517"/>
                  <a:gd name="connsiteX5" fmla="*/ 4914219 w 5089887"/>
                  <a:gd name="connsiteY5" fmla="*/ 1610600 h 4130517"/>
                  <a:gd name="connsiteX6" fmla="*/ 5073706 w 5089887"/>
                  <a:gd name="connsiteY6" fmla="*/ 3450033 h 4130517"/>
                  <a:gd name="connsiteX7" fmla="*/ 4435753 w 5089887"/>
                  <a:gd name="connsiteY7" fmla="*/ 3673317 h 4130517"/>
                  <a:gd name="connsiteX8" fmla="*/ 2383669 w 5089887"/>
                  <a:gd name="connsiteY8" fmla="*/ 4013558 h 4130517"/>
                  <a:gd name="connsiteX9" fmla="*/ 1458637 w 5089887"/>
                  <a:gd name="connsiteY9" fmla="*/ 4130517 h 4130517"/>
                  <a:gd name="connsiteX10" fmla="*/ 384748 w 5089887"/>
                  <a:gd name="connsiteY10" fmla="*/ 4013558 h 4130517"/>
                  <a:gd name="connsiteX11" fmla="*/ 172097 w 5089887"/>
                  <a:gd name="connsiteY11" fmla="*/ 3907233 h 4130517"/>
                  <a:gd name="connsiteX12" fmla="*/ 172097 w 5089887"/>
                  <a:gd name="connsiteY12" fmla="*/ 2801447 h 4130517"/>
                  <a:gd name="connsiteX13" fmla="*/ 118934 w 5089887"/>
                  <a:gd name="connsiteY13" fmla="*/ 1483010 h 4130517"/>
                  <a:gd name="connsiteX14" fmla="*/ 44507 w 5089887"/>
                  <a:gd name="connsiteY14" fmla="*/ 281531 h 4130517"/>
                  <a:gd name="connsiteX0" fmla="*/ 44507 w 5105616"/>
                  <a:gd name="connsiteY0" fmla="*/ 281531 h 4130517"/>
                  <a:gd name="connsiteX1" fmla="*/ 1118394 w 5105616"/>
                  <a:gd name="connsiteY1" fmla="*/ 47614 h 4130517"/>
                  <a:gd name="connsiteX2" fmla="*/ 2287976 w 5105616"/>
                  <a:gd name="connsiteY2" fmla="*/ 5084 h 4130517"/>
                  <a:gd name="connsiteX3" fmla="*/ 3755269 w 5105616"/>
                  <a:gd name="connsiteY3" fmla="*/ 122043 h 4130517"/>
                  <a:gd name="connsiteX4" fmla="*/ 5105604 w 5105616"/>
                  <a:gd name="connsiteY4" fmla="*/ 643038 h 4130517"/>
                  <a:gd name="connsiteX5" fmla="*/ 4914219 w 5105616"/>
                  <a:gd name="connsiteY5" fmla="*/ 1610600 h 4130517"/>
                  <a:gd name="connsiteX6" fmla="*/ 5073706 w 5105616"/>
                  <a:gd name="connsiteY6" fmla="*/ 3450033 h 4130517"/>
                  <a:gd name="connsiteX7" fmla="*/ 4435753 w 5105616"/>
                  <a:gd name="connsiteY7" fmla="*/ 3673317 h 4130517"/>
                  <a:gd name="connsiteX8" fmla="*/ 2383669 w 5105616"/>
                  <a:gd name="connsiteY8" fmla="*/ 4013558 h 4130517"/>
                  <a:gd name="connsiteX9" fmla="*/ 1458637 w 5105616"/>
                  <a:gd name="connsiteY9" fmla="*/ 4130517 h 4130517"/>
                  <a:gd name="connsiteX10" fmla="*/ 384748 w 5105616"/>
                  <a:gd name="connsiteY10" fmla="*/ 4013558 h 4130517"/>
                  <a:gd name="connsiteX11" fmla="*/ 172097 w 5105616"/>
                  <a:gd name="connsiteY11" fmla="*/ 3907233 h 4130517"/>
                  <a:gd name="connsiteX12" fmla="*/ 172097 w 5105616"/>
                  <a:gd name="connsiteY12" fmla="*/ 2801447 h 4130517"/>
                  <a:gd name="connsiteX13" fmla="*/ 118934 w 5105616"/>
                  <a:gd name="connsiteY13" fmla="*/ 1483010 h 4130517"/>
                  <a:gd name="connsiteX14" fmla="*/ 44507 w 5105616"/>
                  <a:gd name="connsiteY14" fmla="*/ 281531 h 4130517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7979"/>
                  <a:gd name="connsiteX1" fmla="*/ 1118394 w 5105616"/>
                  <a:gd name="connsiteY1" fmla="*/ 47614 h 4167979"/>
                  <a:gd name="connsiteX2" fmla="*/ 2287976 w 5105616"/>
                  <a:gd name="connsiteY2" fmla="*/ 5084 h 4167979"/>
                  <a:gd name="connsiteX3" fmla="*/ 3755269 w 5105616"/>
                  <a:gd name="connsiteY3" fmla="*/ 122043 h 4167979"/>
                  <a:gd name="connsiteX4" fmla="*/ 5105604 w 5105616"/>
                  <a:gd name="connsiteY4" fmla="*/ 643038 h 4167979"/>
                  <a:gd name="connsiteX5" fmla="*/ 4914219 w 5105616"/>
                  <a:gd name="connsiteY5" fmla="*/ 1610600 h 4167979"/>
                  <a:gd name="connsiteX6" fmla="*/ 5073706 w 5105616"/>
                  <a:gd name="connsiteY6" fmla="*/ 3450033 h 4167979"/>
                  <a:gd name="connsiteX7" fmla="*/ 4435753 w 5105616"/>
                  <a:gd name="connsiteY7" fmla="*/ 3673317 h 4167979"/>
                  <a:gd name="connsiteX8" fmla="*/ 2383669 w 5105616"/>
                  <a:gd name="connsiteY8" fmla="*/ 4013558 h 4167979"/>
                  <a:gd name="connsiteX9" fmla="*/ 1458637 w 5105616"/>
                  <a:gd name="connsiteY9" fmla="*/ 4130517 h 4167979"/>
                  <a:gd name="connsiteX10" fmla="*/ 1022701 w 5105616"/>
                  <a:gd name="connsiteY10" fmla="*/ 4151781 h 4167979"/>
                  <a:gd name="connsiteX11" fmla="*/ 172097 w 5105616"/>
                  <a:gd name="connsiteY11" fmla="*/ 3907233 h 4167979"/>
                  <a:gd name="connsiteX12" fmla="*/ 172097 w 5105616"/>
                  <a:gd name="connsiteY12" fmla="*/ 2801447 h 4167979"/>
                  <a:gd name="connsiteX13" fmla="*/ 118934 w 5105616"/>
                  <a:gd name="connsiteY13" fmla="*/ 1483010 h 4167979"/>
                  <a:gd name="connsiteX14" fmla="*/ 44507 w 5105616"/>
                  <a:gd name="connsiteY14" fmla="*/ 281531 h 4167979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9550"/>
                  <a:gd name="connsiteX1" fmla="*/ 1118394 w 5105616"/>
                  <a:gd name="connsiteY1" fmla="*/ 47614 h 4169550"/>
                  <a:gd name="connsiteX2" fmla="*/ 2287976 w 5105616"/>
                  <a:gd name="connsiteY2" fmla="*/ 5084 h 4169550"/>
                  <a:gd name="connsiteX3" fmla="*/ 3755269 w 5105616"/>
                  <a:gd name="connsiteY3" fmla="*/ 122043 h 4169550"/>
                  <a:gd name="connsiteX4" fmla="*/ 5105604 w 5105616"/>
                  <a:gd name="connsiteY4" fmla="*/ 643038 h 4169550"/>
                  <a:gd name="connsiteX5" fmla="*/ 4914219 w 5105616"/>
                  <a:gd name="connsiteY5" fmla="*/ 1610600 h 4169550"/>
                  <a:gd name="connsiteX6" fmla="*/ 5073706 w 5105616"/>
                  <a:gd name="connsiteY6" fmla="*/ 3450033 h 4169550"/>
                  <a:gd name="connsiteX7" fmla="*/ 4435753 w 5105616"/>
                  <a:gd name="connsiteY7" fmla="*/ 3673317 h 4169550"/>
                  <a:gd name="connsiteX8" fmla="*/ 2383669 w 5105616"/>
                  <a:gd name="connsiteY8" fmla="*/ 4013558 h 4169550"/>
                  <a:gd name="connsiteX9" fmla="*/ 1458637 w 5105616"/>
                  <a:gd name="connsiteY9" fmla="*/ 4130517 h 4169550"/>
                  <a:gd name="connsiteX10" fmla="*/ 1022701 w 5105616"/>
                  <a:gd name="connsiteY10" fmla="*/ 4151781 h 4169550"/>
                  <a:gd name="connsiteX11" fmla="*/ 55138 w 5105616"/>
                  <a:gd name="connsiteY11" fmla="*/ 3885968 h 4169550"/>
                  <a:gd name="connsiteX12" fmla="*/ 172097 w 5105616"/>
                  <a:gd name="connsiteY12" fmla="*/ 2801447 h 4169550"/>
                  <a:gd name="connsiteX13" fmla="*/ 118934 w 5105616"/>
                  <a:gd name="connsiteY13" fmla="*/ 1483010 h 4169550"/>
                  <a:gd name="connsiteX14" fmla="*/ 44507 w 5105616"/>
                  <a:gd name="connsiteY14" fmla="*/ 281531 h 4169550"/>
                  <a:gd name="connsiteX0" fmla="*/ 44507 w 5105616"/>
                  <a:gd name="connsiteY0" fmla="*/ 281531 h 4164112"/>
                  <a:gd name="connsiteX1" fmla="*/ 1118394 w 5105616"/>
                  <a:gd name="connsiteY1" fmla="*/ 47614 h 4164112"/>
                  <a:gd name="connsiteX2" fmla="*/ 2287976 w 5105616"/>
                  <a:gd name="connsiteY2" fmla="*/ 5084 h 4164112"/>
                  <a:gd name="connsiteX3" fmla="*/ 3755269 w 5105616"/>
                  <a:gd name="connsiteY3" fmla="*/ 122043 h 4164112"/>
                  <a:gd name="connsiteX4" fmla="*/ 5105604 w 5105616"/>
                  <a:gd name="connsiteY4" fmla="*/ 643038 h 4164112"/>
                  <a:gd name="connsiteX5" fmla="*/ 4914219 w 5105616"/>
                  <a:gd name="connsiteY5" fmla="*/ 1610600 h 4164112"/>
                  <a:gd name="connsiteX6" fmla="*/ 5073706 w 5105616"/>
                  <a:gd name="connsiteY6" fmla="*/ 3450033 h 4164112"/>
                  <a:gd name="connsiteX7" fmla="*/ 4435753 w 5105616"/>
                  <a:gd name="connsiteY7" fmla="*/ 3673317 h 4164112"/>
                  <a:gd name="connsiteX8" fmla="*/ 2383669 w 5105616"/>
                  <a:gd name="connsiteY8" fmla="*/ 4013558 h 4164112"/>
                  <a:gd name="connsiteX9" fmla="*/ 1639391 w 5105616"/>
                  <a:gd name="connsiteY9" fmla="*/ 4109252 h 4164112"/>
                  <a:gd name="connsiteX10" fmla="*/ 1022701 w 5105616"/>
                  <a:gd name="connsiteY10" fmla="*/ 4151781 h 4164112"/>
                  <a:gd name="connsiteX11" fmla="*/ 55138 w 5105616"/>
                  <a:gd name="connsiteY11" fmla="*/ 3885968 h 4164112"/>
                  <a:gd name="connsiteX12" fmla="*/ 172097 w 5105616"/>
                  <a:gd name="connsiteY12" fmla="*/ 2801447 h 4164112"/>
                  <a:gd name="connsiteX13" fmla="*/ 118934 w 5105616"/>
                  <a:gd name="connsiteY13" fmla="*/ 1483010 h 4164112"/>
                  <a:gd name="connsiteX14" fmla="*/ 44507 w 5105616"/>
                  <a:gd name="connsiteY14" fmla="*/ 281531 h 4164112"/>
                  <a:gd name="connsiteX0" fmla="*/ 44507 w 5105616"/>
                  <a:gd name="connsiteY0" fmla="*/ 281531 h 4111807"/>
                  <a:gd name="connsiteX1" fmla="*/ 1118394 w 5105616"/>
                  <a:gd name="connsiteY1" fmla="*/ 47614 h 4111807"/>
                  <a:gd name="connsiteX2" fmla="*/ 2287976 w 5105616"/>
                  <a:gd name="connsiteY2" fmla="*/ 5084 h 4111807"/>
                  <a:gd name="connsiteX3" fmla="*/ 3755269 w 5105616"/>
                  <a:gd name="connsiteY3" fmla="*/ 122043 h 4111807"/>
                  <a:gd name="connsiteX4" fmla="*/ 5105604 w 5105616"/>
                  <a:gd name="connsiteY4" fmla="*/ 643038 h 4111807"/>
                  <a:gd name="connsiteX5" fmla="*/ 4914219 w 5105616"/>
                  <a:gd name="connsiteY5" fmla="*/ 1610600 h 4111807"/>
                  <a:gd name="connsiteX6" fmla="*/ 5073706 w 5105616"/>
                  <a:gd name="connsiteY6" fmla="*/ 3450033 h 4111807"/>
                  <a:gd name="connsiteX7" fmla="*/ 4435753 w 5105616"/>
                  <a:gd name="connsiteY7" fmla="*/ 3673317 h 4111807"/>
                  <a:gd name="connsiteX8" fmla="*/ 2383669 w 5105616"/>
                  <a:gd name="connsiteY8" fmla="*/ 4013558 h 4111807"/>
                  <a:gd name="connsiteX9" fmla="*/ 1639391 w 5105616"/>
                  <a:gd name="connsiteY9" fmla="*/ 4109252 h 4111807"/>
                  <a:gd name="connsiteX10" fmla="*/ 841948 w 5105616"/>
                  <a:gd name="connsiteY10" fmla="*/ 4066720 h 4111807"/>
                  <a:gd name="connsiteX11" fmla="*/ 55138 w 5105616"/>
                  <a:gd name="connsiteY11" fmla="*/ 3885968 h 4111807"/>
                  <a:gd name="connsiteX12" fmla="*/ 172097 w 5105616"/>
                  <a:gd name="connsiteY12" fmla="*/ 2801447 h 4111807"/>
                  <a:gd name="connsiteX13" fmla="*/ 118934 w 5105616"/>
                  <a:gd name="connsiteY13" fmla="*/ 1483010 h 4111807"/>
                  <a:gd name="connsiteX14" fmla="*/ 44507 w 5105616"/>
                  <a:gd name="connsiteY14" fmla="*/ 281531 h 4111807"/>
                  <a:gd name="connsiteX0" fmla="*/ 44507 w 5105616"/>
                  <a:gd name="connsiteY0" fmla="*/ 281531 h 4121336"/>
                  <a:gd name="connsiteX1" fmla="*/ 1118394 w 5105616"/>
                  <a:gd name="connsiteY1" fmla="*/ 47614 h 4121336"/>
                  <a:gd name="connsiteX2" fmla="*/ 2287976 w 5105616"/>
                  <a:gd name="connsiteY2" fmla="*/ 5084 h 4121336"/>
                  <a:gd name="connsiteX3" fmla="*/ 3755269 w 5105616"/>
                  <a:gd name="connsiteY3" fmla="*/ 122043 h 4121336"/>
                  <a:gd name="connsiteX4" fmla="*/ 5105604 w 5105616"/>
                  <a:gd name="connsiteY4" fmla="*/ 643038 h 4121336"/>
                  <a:gd name="connsiteX5" fmla="*/ 4914219 w 5105616"/>
                  <a:gd name="connsiteY5" fmla="*/ 1610600 h 4121336"/>
                  <a:gd name="connsiteX6" fmla="*/ 5073706 w 5105616"/>
                  <a:gd name="connsiteY6" fmla="*/ 3450033 h 4121336"/>
                  <a:gd name="connsiteX7" fmla="*/ 4435753 w 5105616"/>
                  <a:gd name="connsiteY7" fmla="*/ 3673317 h 4121336"/>
                  <a:gd name="connsiteX8" fmla="*/ 3531986 w 5105616"/>
                  <a:gd name="connsiteY8" fmla="*/ 3875335 h 4121336"/>
                  <a:gd name="connsiteX9" fmla="*/ 1639391 w 5105616"/>
                  <a:gd name="connsiteY9" fmla="*/ 4109252 h 4121336"/>
                  <a:gd name="connsiteX10" fmla="*/ 841948 w 5105616"/>
                  <a:gd name="connsiteY10" fmla="*/ 4066720 h 4121336"/>
                  <a:gd name="connsiteX11" fmla="*/ 55138 w 5105616"/>
                  <a:gd name="connsiteY11" fmla="*/ 3885968 h 4121336"/>
                  <a:gd name="connsiteX12" fmla="*/ 172097 w 5105616"/>
                  <a:gd name="connsiteY12" fmla="*/ 2801447 h 4121336"/>
                  <a:gd name="connsiteX13" fmla="*/ 118934 w 5105616"/>
                  <a:gd name="connsiteY13" fmla="*/ 1483010 h 4121336"/>
                  <a:gd name="connsiteX14" fmla="*/ 44507 w 5105616"/>
                  <a:gd name="connsiteY14" fmla="*/ 281531 h 4121336"/>
                  <a:gd name="connsiteX0" fmla="*/ 44507 w 5105616"/>
                  <a:gd name="connsiteY0" fmla="*/ 281531 h 4089983"/>
                  <a:gd name="connsiteX1" fmla="*/ 1118394 w 5105616"/>
                  <a:gd name="connsiteY1" fmla="*/ 47614 h 4089983"/>
                  <a:gd name="connsiteX2" fmla="*/ 2287976 w 5105616"/>
                  <a:gd name="connsiteY2" fmla="*/ 5084 h 4089983"/>
                  <a:gd name="connsiteX3" fmla="*/ 3755269 w 5105616"/>
                  <a:gd name="connsiteY3" fmla="*/ 122043 h 4089983"/>
                  <a:gd name="connsiteX4" fmla="*/ 5105604 w 5105616"/>
                  <a:gd name="connsiteY4" fmla="*/ 643038 h 4089983"/>
                  <a:gd name="connsiteX5" fmla="*/ 4914219 w 5105616"/>
                  <a:gd name="connsiteY5" fmla="*/ 1610600 h 4089983"/>
                  <a:gd name="connsiteX6" fmla="*/ 5073706 w 5105616"/>
                  <a:gd name="connsiteY6" fmla="*/ 3450033 h 4089983"/>
                  <a:gd name="connsiteX7" fmla="*/ 4435753 w 5105616"/>
                  <a:gd name="connsiteY7" fmla="*/ 3673317 h 4089983"/>
                  <a:gd name="connsiteX8" fmla="*/ 3531986 w 5105616"/>
                  <a:gd name="connsiteY8" fmla="*/ 3875335 h 4089983"/>
                  <a:gd name="connsiteX9" fmla="*/ 2436833 w 5105616"/>
                  <a:gd name="connsiteY9" fmla="*/ 4066721 h 4089983"/>
                  <a:gd name="connsiteX10" fmla="*/ 841948 w 5105616"/>
                  <a:gd name="connsiteY10" fmla="*/ 4066720 h 4089983"/>
                  <a:gd name="connsiteX11" fmla="*/ 55138 w 5105616"/>
                  <a:gd name="connsiteY11" fmla="*/ 3885968 h 4089983"/>
                  <a:gd name="connsiteX12" fmla="*/ 172097 w 5105616"/>
                  <a:gd name="connsiteY12" fmla="*/ 2801447 h 4089983"/>
                  <a:gd name="connsiteX13" fmla="*/ 118934 w 5105616"/>
                  <a:gd name="connsiteY13" fmla="*/ 1483010 h 4089983"/>
                  <a:gd name="connsiteX14" fmla="*/ 44507 w 5105616"/>
                  <a:gd name="connsiteY14" fmla="*/ 281531 h 4089983"/>
                  <a:gd name="connsiteX0" fmla="*/ 44507 w 5105616"/>
                  <a:gd name="connsiteY0" fmla="*/ 281531 h 4096418"/>
                  <a:gd name="connsiteX1" fmla="*/ 1118394 w 5105616"/>
                  <a:gd name="connsiteY1" fmla="*/ 47614 h 4096418"/>
                  <a:gd name="connsiteX2" fmla="*/ 2287976 w 5105616"/>
                  <a:gd name="connsiteY2" fmla="*/ 5084 h 4096418"/>
                  <a:gd name="connsiteX3" fmla="*/ 3755269 w 5105616"/>
                  <a:gd name="connsiteY3" fmla="*/ 122043 h 4096418"/>
                  <a:gd name="connsiteX4" fmla="*/ 5105604 w 5105616"/>
                  <a:gd name="connsiteY4" fmla="*/ 643038 h 4096418"/>
                  <a:gd name="connsiteX5" fmla="*/ 4914219 w 5105616"/>
                  <a:gd name="connsiteY5" fmla="*/ 1610600 h 4096418"/>
                  <a:gd name="connsiteX6" fmla="*/ 5073706 w 5105616"/>
                  <a:gd name="connsiteY6" fmla="*/ 3450033 h 4096418"/>
                  <a:gd name="connsiteX7" fmla="*/ 4435753 w 5105616"/>
                  <a:gd name="connsiteY7" fmla="*/ 3673317 h 4096418"/>
                  <a:gd name="connsiteX8" fmla="*/ 3531986 w 5105616"/>
                  <a:gd name="connsiteY8" fmla="*/ 3875335 h 4096418"/>
                  <a:gd name="connsiteX9" fmla="*/ 2436833 w 5105616"/>
                  <a:gd name="connsiteY9" fmla="*/ 4066721 h 4096418"/>
                  <a:gd name="connsiteX10" fmla="*/ 1182190 w 5105616"/>
                  <a:gd name="connsiteY10" fmla="*/ 4077353 h 4096418"/>
                  <a:gd name="connsiteX11" fmla="*/ 55138 w 5105616"/>
                  <a:gd name="connsiteY11" fmla="*/ 3885968 h 4096418"/>
                  <a:gd name="connsiteX12" fmla="*/ 172097 w 5105616"/>
                  <a:gd name="connsiteY12" fmla="*/ 2801447 h 4096418"/>
                  <a:gd name="connsiteX13" fmla="*/ 118934 w 5105616"/>
                  <a:gd name="connsiteY13" fmla="*/ 1483010 h 4096418"/>
                  <a:gd name="connsiteX14" fmla="*/ 44507 w 5105616"/>
                  <a:gd name="connsiteY14" fmla="*/ 281531 h 4096418"/>
                  <a:gd name="connsiteX0" fmla="*/ 44507 w 5105616"/>
                  <a:gd name="connsiteY0" fmla="*/ 281531 h 4091990"/>
                  <a:gd name="connsiteX1" fmla="*/ 1118394 w 5105616"/>
                  <a:gd name="connsiteY1" fmla="*/ 47614 h 4091990"/>
                  <a:gd name="connsiteX2" fmla="*/ 2287976 w 5105616"/>
                  <a:gd name="connsiteY2" fmla="*/ 5084 h 4091990"/>
                  <a:gd name="connsiteX3" fmla="*/ 3755269 w 5105616"/>
                  <a:gd name="connsiteY3" fmla="*/ 122043 h 4091990"/>
                  <a:gd name="connsiteX4" fmla="*/ 5105604 w 5105616"/>
                  <a:gd name="connsiteY4" fmla="*/ 643038 h 4091990"/>
                  <a:gd name="connsiteX5" fmla="*/ 4914219 w 5105616"/>
                  <a:gd name="connsiteY5" fmla="*/ 1610600 h 4091990"/>
                  <a:gd name="connsiteX6" fmla="*/ 5073706 w 5105616"/>
                  <a:gd name="connsiteY6" fmla="*/ 3450033 h 4091990"/>
                  <a:gd name="connsiteX7" fmla="*/ 4435753 w 5105616"/>
                  <a:gd name="connsiteY7" fmla="*/ 3673317 h 4091990"/>
                  <a:gd name="connsiteX8" fmla="*/ 3531986 w 5105616"/>
                  <a:gd name="connsiteY8" fmla="*/ 3875335 h 4091990"/>
                  <a:gd name="connsiteX9" fmla="*/ 2287978 w 5105616"/>
                  <a:gd name="connsiteY9" fmla="*/ 4056088 h 4091990"/>
                  <a:gd name="connsiteX10" fmla="*/ 1182190 w 5105616"/>
                  <a:gd name="connsiteY10" fmla="*/ 4077353 h 4091990"/>
                  <a:gd name="connsiteX11" fmla="*/ 55138 w 5105616"/>
                  <a:gd name="connsiteY11" fmla="*/ 3885968 h 4091990"/>
                  <a:gd name="connsiteX12" fmla="*/ 172097 w 5105616"/>
                  <a:gd name="connsiteY12" fmla="*/ 2801447 h 4091990"/>
                  <a:gd name="connsiteX13" fmla="*/ 118934 w 5105616"/>
                  <a:gd name="connsiteY13" fmla="*/ 1483010 h 4091990"/>
                  <a:gd name="connsiteX14" fmla="*/ 44507 w 5105616"/>
                  <a:gd name="connsiteY14" fmla="*/ 281531 h 4091990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4435753 w 5105616"/>
                  <a:gd name="connsiteY7" fmla="*/ 3673317 h 4098244"/>
                  <a:gd name="connsiteX8" fmla="*/ 3999818 w 5105616"/>
                  <a:gd name="connsiteY8" fmla="*/ 3747744 h 4098244"/>
                  <a:gd name="connsiteX9" fmla="*/ 2287978 w 5105616"/>
                  <a:gd name="connsiteY9" fmla="*/ 4056088 h 4098244"/>
                  <a:gd name="connsiteX10" fmla="*/ 1182190 w 5105616"/>
                  <a:gd name="connsiteY10" fmla="*/ 4077353 h 4098244"/>
                  <a:gd name="connsiteX11" fmla="*/ 55138 w 5105616"/>
                  <a:gd name="connsiteY11" fmla="*/ 3885968 h 4098244"/>
                  <a:gd name="connsiteX12" fmla="*/ 172097 w 5105616"/>
                  <a:gd name="connsiteY12" fmla="*/ 2801447 h 4098244"/>
                  <a:gd name="connsiteX13" fmla="*/ 118934 w 5105616"/>
                  <a:gd name="connsiteY13" fmla="*/ 1483010 h 4098244"/>
                  <a:gd name="connsiteX14" fmla="*/ 44507 w 5105616"/>
                  <a:gd name="connsiteY14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15164"/>
                  <a:gd name="connsiteY0" fmla="*/ 281531 h 4098244"/>
                  <a:gd name="connsiteX1" fmla="*/ 1118394 w 5115164"/>
                  <a:gd name="connsiteY1" fmla="*/ 47614 h 4098244"/>
                  <a:gd name="connsiteX2" fmla="*/ 2287976 w 5115164"/>
                  <a:gd name="connsiteY2" fmla="*/ 5084 h 4098244"/>
                  <a:gd name="connsiteX3" fmla="*/ 3755269 w 5115164"/>
                  <a:gd name="connsiteY3" fmla="*/ 122043 h 4098244"/>
                  <a:gd name="connsiteX4" fmla="*/ 5105604 w 5115164"/>
                  <a:gd name="connsiteY4" fmla="*/ 643038 h 4098244"/>
                  <a:gd name="connsiteX5" fmla="*/ 4914219 w 5115164"/>
                  <a:gd name="connsiteY5" fmla="*/ 1610600 h 4098244"/>
                  <a:gd name="connsiteX6" fmla="*/ 5073706 w 5115164"/>
                  <a:gd name="connsiteY6" fmla="*/ 3450033 h 4098244"/>
                  <a:gd name="connsiteX7" fmla="*/ 3999818 w 5115164"/>
                  <a:gd name="connsiteY7" fmla="*/ 3747744 h 4098244"/>
                  <a:gd name="connsiteX8" fmla="*/ 2287978 w 5115164"/>
                  <a:gd name="connsiteY8" fmla="*/ 4056088 h 4098244"/>
                  <a:gd name="connsiteX9" fmla="*/ 1182190 w 5115164"/>
                  <a:gd name="connsiteY9" fmla="*/ 4077353 h 4098244"/>
                  <a:gd name="connsiteX10" fmla="*/ 55138 w 5115164"/>
                  <a:gd name="connsiteY10" fmla="*/ 3885968 h 4098244"/>
                  <a:gd name="connsiteX11" fmla="*/ 172097 w 5115164"/>
                  <a:gd name="connsiteY11" fmla="*/ 2801447 h 4098244"/>
                  <a:gd name="connsiteX12" fmla="*/ 118934 w 5115164"/>
                  <a:gd name="connsiteY12" fmla="*/ 1483010 h 4098244"/>
                  <a:gd name="connsiteX13" fmla="*/ 44507 w 5115164"/>
                  <a:gd name="connsiteY13" fmla="*/ 281531 h 4098244"/>
                  <a:gd name="connsiteX0" fmla="*/ 44507 w 5105616"/>
                  <a:gd name="connsiteY0" fmla="*/ 281531 h 4098244"/>
                  <a:gd name="connsiteX1" fmla="*/ 1118394 w 5105616"/>
                  <a:gd name="connsiteY1" fmla="*/ 47614 h 4098244"/>
                  <a:gd name="connsiteX2" fmla="*/ 2287976 w 5105616"/>
                  <a:gd name="connsiteY2" fmla="*/ 5084 h 4098244"/>
                  <a:gd name="connsiteX3" fmla="*/ 3755269 w 5105616"/>
                  <a:gd name="connsiteY3" fmla="*/ 122043 h 4098244"/>
                  <a:gd name="connsiteX4" fmla="*/ 5105604 w 5105616"/>
                  <a:gd name="connsiteY4" fmla="*/ 643038 h 4098244"/>
                  <a:gd name="connsiteX5" fmla="*/ 4914219 w 5105616"/>
                  <a:gd name="connsiteY5" fmla="*/ 1610600 h 4098244"/>
                  <a:gd name="connsiteX6" fmla="*/ 5073706 w 5105616"/>
                  <a:gd name="connsiteY6" fmla="*/ 3450033 h 4098244"/>
                  <a:gd name="connsiteX7" fmla="*/ 3999818 w 5105616"/>
                  <a:gd name="connsiteY7" fmla="*/ 3747744 h 4098244"/>
                  <a:gd name="connsiteX8" fmla="*/ 2287978 w 5105616"/>
                  <a:gd name="connsiteY8" fmla="*/ 4056088 h 4098244"/>
                  <a:gd name="connsiteX9" fmla="*/ 1182190 w 5105616"/>
                  <a:gd name="connsiteY9" fmla="*/ 4077353 h 4098244"/>
                  <a:gd name="connsiteX10" fmla="*/ 55138 w 5105616"/>
                  <a:gd name="connsiteY10" fmla="*/ 3885968 h 4098244"/>
                  <a:gd name="connsiteX11" fmla="*/ 172097 w 5105616"/>
                  <a:gd name="connsiteY11" fmla="*/ 2801447 h 4098244"/>
                  <a:gd name="connsiteX12" fmla="*/ 118934 w 5105616"/>
                  <a:gd name="connsiteY12" fmla="*/ 1483010 h 4098244"/>
                  <a:gd name="connsiteX13" fmla="*/ 44507 w 5105616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5003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36497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8244"/>
                  <a:gd name="connsiteX1" fmla="*/ 1118394 w 5105629"/>
                  <a:gd name="connsiteY1" fmla="*/ 47614 h 4098244"/>
                  <a:gd name="connsiteX2" fmla="*/ 2287976 w 5105629"/>
                  <a:gd name="connsiteY2" fmla="*/ 5084 h 4098244"/>
                  <a:gd name="connsiteX3" fmla="*/ 3755269 w 5105629"/>
                  <a:gd name="connsiteY3" fmla="*/ 122043 h 4098244"/>
                  <a:gd name="connsiteX4" fmla="*/ 5105604 w 5105629"/>
                  <a:gd name="connsiteY4" fmla="*/ 643038 h 4098244"/>
                  <a:gd name="connsiteX5" fmla="*/ 5009912 w 5105629"/>
                  <a:gd name="connsiteY5" fmla="*/ 1961474 h 4098244"/>
                  <a:gd name="connsiteX6" fmla="*/ 5073706 w 5105629"/>
                  <a:gd name="connsiteY6" fmla="*/ 3407503 h 4098244"/>
                  <a:gd name="connsiteX7" fmla="*/ 3999818 w 5105629"/>
                  <a:gd name="connsiteY7" fmla="*/ 3747744 h 4098244"/>
                  <a:gd name="connsiteX8" fmla="*/ 2287978 w 5105629"/>
                  <a:gd name="connsiteY8" fmla="*/ 4056088 h 4098244"/>
                  <a:gd name="connsiteX9" fmla="*/ 1182190 w 5105629"/>
                  <a:gd name="connsiteY9" fmla="*/ 4077353 h 4098244"/>
                  <a:gd name="connsiteX10" fmla="*/ 55138 w 5105629"/>
                  <a:gd name="connsiteY10" fmla="*/ 3885968 h 4098244"/>
                  <a:gd name="connsiteX11" fmla="*/ 172097 w 5105629"/>
                  <a:gd name="connsiteY11" fmla="*/ 2801447 h 4098244"/>
                  <a:gd name="connsiteX12" fmla="*/ 118934 w 5105629"/>
                  <a:gd name="connsiteY12" fmla="*/ 1483010 h 4098244"/>
                  <a:gd name="connsiteX13" fmla="*/ 44507 w 5105629"/>
                  <a:gd name="connsiteY13" fmla="*/ 281531 h 4098244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1143"/>
                  <a:gd name="connsiteX1" fmla="*/ 1118394 w 5105629"/>
                  <a:gd name="connsiteY1" fmla="*/ 47614 h 4091143"/>
                  <a:gd name="connsiteX2" fmla="*/ 2287976 w 5105629"/>
                  <a:gd name="connsiteY2" fmla="*/ 5084 h 4091143"/>
                  <a:gd name="connsiteX3" fmla="*/ 3755269 w 5105629"/>
                  <a:gd name="connsiteY3" fmla="*/ 122043 h 4091143"/>
                  <a:gd name="connsiteX4" fmla="*/ 5105604 w 5105629"/>
                  <a:gd name="connsiteY4" fmla="*/ 643038 h 4091143"/>
                  <a:gd name="connsiteX5" fmla="*/ 5009912 w 5105629"/>
                  <a:gd name="connsiteY5" fmla="*/ 1961474 h 4091143"/>
                  <a:gd name="connsiteX6" fmla="*/ 5073706 w 5105629"/>
                  <a:gd name="connsiteY6" fmla="*/ 3407503 h 4091143"/>
                  <a:gd name="connsiteX7" fmla="*/ 4010451 w 5105629"/>
                  <a:gd name="connsiteY7" fmla="*/ 3896600 h 4091143"/>
                  <a:gd name="connsiteX8" fmla="*/ 2287978 w 5105629"/>
                  <a:gd name="connsiteY8" fmla="*/ 4056088 h 4091143"/>
                  <a:gd name="connsiteX9" fmla="*/ 1182190 w 5105629"/>
                  <a:gd name="connsiteY9" fmla="*/ 4077353 h 4091143"/>
                  <a:gd name="connsiteX10" fmla="*/ 55138 w 5105629"/>
                  <a:gd name="connsiteY10" fmla="*/ 3885968 h 4091143"/>
                  <a:gd name="connsiteX11" fmla="*/ 172097 w 5105629"/>
                  <a:gd name="connsiteY11" fmla="*/ 2801447 h 4091143"/>
                  <a:gd name="connsiteX12" fmla="*/ 118934 w 5105629"/>
                  <a:gd name="connsiteY12" fmla="*/ 1483010 h 4091143"/>
                  <a:gd name="connsiteX13" fmla="*/ 44507 w 5105629"/>
                  <a:gd name="connsiteY13" fmla="*/ 281531 h 4091143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407503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45726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105629"/>
                  <a:gd name="connsiteY0" fmla="*/ 281531 h 4090355"/>
                  <a:gd name="connsiteX1" fmla="*/ 1118394 w 5105629"/>
                  <a:gd name="connsiteY1" fmla="*/ 47614 h 4090355"/>
                  <a:gd name="connsiteX2" fmla="*/ 2287976 w 5105629"/>
                  <a:gd name="connsiteY2" fmla="*/ 5084 h 4090355"/>
                  <a:gd name="connsiteX3" fmla="*/ 3755269 w 5105629"/>
                  <a:gd name="connsiteY3" fmla="*/ 122043 h 4090355"/>
                  <a:gd name="connsiteX4" fmla="*/ 5105604 w 5105629"/>
                  <a:gd name="connsiteY4" fmla="*/ 643038 h 4090355"/>
                  <a:gd name="connsiteX5" fmla="*/ 5009912 w 5105629"/>
                  <a:gd name="connsiteY5" fmla="*/ 1961474 h 4090355"/>
                  <a:gd name="connsiteX6" fmla="*/ 5073706 w 5105629"/>
                  <a:gd name="connsiteY6" fmla="*/ 3577624 h 4090355"/>
                  <a:gd name="connsiteX7" fmla="*/ 3787168 w 5105629"/>
                  <a:gd name="connsiteY7" fmla="*/ 3917865 h 4090355"/>
                  <a:gd name="connsiteX8" fmla="*/ 2287978 w 5105629"/>
                  <a:gd name="connsiteY8" fmla="*/ 4056088 h 4090355"/>
                  <a:gd name="connsiteX9" fmla="*/ 1182190 w 5105629"/>
                  <a:gd name="connsiteY9" fmla="*/ 4077353 h 4090355"/>
                  <a:gd name="connsiteX10" fmla="*/ 55138 w 5105629"/>
                  <a:gd name="connsiteY10" fmla="*/ 3885968 h 4090355"/>
                  <a:gd name="connsiteX11" fmla="*/ 172097 w 5105629"/>
                  <a:gd name="connsiteY11" fmla="*/ 2801447 h 4090355"/>
                  <a:gd name="connsiteX12" fmla="*/ 118934 w 5105629"/>
                  <a:gd name="connsiteY12" fmla="*/ 1483010 h 4090355"/>
                  <a:gd name="connsiteX13" fmla="*/ 44507 w 5105629"/>
                  <a:gd name="connsiteY13" fmla="*/ 281531 h 4090355"/>
                  <a:gd name="connsiteX0" fmla="*/ 44507 w 5283736"/>
                  <a:gd name="connsiteY0" fmla="*/ 281531 h 4090355"/>
                  <a:gd name="connsiteX1" fmla="*/ 1118394 w 5283736"/>
                  <a:gd name="connsiteY1" fmla="*/ 47614 h 4090355"/>
                  <a:gd name="connsiteX2" fmla="*/ 2287976 w 5283736"/>
                  <a:gd name="connsiteY2" fmla="*/ 5084 h 4090355"/>
                  <a:gd name="connsiteX3" fmla="*/ 3755269 w 5283736"/>
                  <a:gd name="connsiteY3" fmla="*/ 122043 h 4090355"/>
                  <a:gd name="connsiteX4" fmla="*/ 5105604 w 5283736"/>
                  <a:gd name="connsiteY4" fmla="*/ 643038 h 4090355"/>
                  <a:gd name="connsiteX5" fmla="*/ 5283622 w 5283736"/>
                  <a:gd name="connsiteY5" fmla="*/ 1770088 h 4090355"/>
                  <a:gd name="connsiteX6" fmla="*/ 5073706 w 5283736"/>
                  <a:gd name="connsiteY6" fmla="*/ 3577624 h 4090355"/>
                  <a:gd name="connsiteX7" fmla="*/ 3787168 w 5283736"/>
                  <a:gd name="connsiteY7" fmla="*/ 3917865 h 4090355"/>
                  <a:gd name="connsiteX8" fmla="*/ 2287978 w 5283736"/>
                  <a:gd name="connsiteY8" fmla="*/ 4056088 h 4090355"/>
                  <a:gd name="connsiteX9" fmla="*/ 1182190 w 5283736"/>
                  <a:gd name="connsiteY9" fmla="*/ 4077353 h 4090355"/>
                  <a:gd name="connsiteX10" fmla="*/ 55138 w 5283736"/>
                  <a:gd name="connsiteY10" fmla="*/ 3885968 h 4090355"/>
                  <a:gd name="connsiteX11" fmla="*/ 172097 w 5283736"/>
                  <a:gd name="connsiteY11" fmla="*/ 2801447 h 4090355"/>
                  <a:gd name="connsiteX12" fmla="*/ 118934 w 5283736"/>
                  <a:gd name="connsiteY12" fmla="*/ 1483010 h 4090355"/>
                  <a:gd name="connsiteX13" fmla="*/ 44507 w 5283736"/>
                  <a:gd name="connsiteY13" fmla="*/ 281531 h 4090355"/>
                  <a:gd name="connsiteX0" fmla="*/ 44507 w 5284400"/>
                  <a:gd name="connsiteY0" fmla="*/ 281531 h 4090355"/>
                  <a:gd name="connsiteX1" fmla="*/ 1118394 w 5284400"/>
                  <a:gd name="connsiteY1" fmla="*/ 47614 h 4090355"/>
                  <a:gd name="connsiteX2" fmla="*/ 2287976 w 5284400"/>
                  <a:gd name="connsiteY2" fmla="*/ 5084 h 4090355"/>
                  <a:gd name="connsiteX3" fmla="*/ 3755269 w 5284400"/>
                  <a:gd name="connsiteY3" fmla="*/ 122043 h 4090355"/>
                  <a:gd name="connsiteX4" fmla="*/ 5105604 w 5284400"/>
                  <a:gd name="connsiteY4" fmla="*/ 643038 h 4090355"/>
                  <a:gd name="connsiteX5" fmla="*/ 5143493 w 5284400"/>
                  <a:gd name="connsiteY5" fmla="*/ 1195933 h 4090355"/>
                  <a:gd name="connsiteX6" fmla="*/ 5283622 w 5284400"/>
                  <a:gd name="connsiteY6" fmla="*/ 1770088 h 4090355"/>
                  <a:gd name="connsiteX7" fmla="*/ 5073706 w 5284400"/>
                  <a:gd name="connsiteY7" fmla="*/ 3577624 h 4090355"/>
                  <a:gd name="connsiteX8" fmla="*/ 3787168 w 5284400"/>
                  <a:gd name="connsiteY8" fmla="*/ 3917865 h 4090355"/>
                  <a:gd name="connsiteX9" fmla="*/ 2287978 w 5284400"/>
                  <a:gd name="connsiteY9" fmla="*/ 4056088 h 4090355"/>
                  <a:gd name="connsiteX10" fmla="*/ 1182190 w 5284400"/>
                  <a:gd name="connsiteY10" fmla="*/ 4077353 h 4090355"/>
                  <a:gd name="connsiteX11" fmla="*/ 55138 w 5284400"/>
                  <a:gd name="connsiteY11" fmla="*/ 3885968 h 4090355"/>
                  <a:gd name="connsiteX12" fmla="*/ 172097 w 5284400"/>
                  <a:gd name="connsiteY12" fmla="*/ 2801447 h 4090355"/>
                  <a:gd name="connsiteX13" fmla="*/ 118934 w 5284400"/>
                  <a:gd name="connsiteY13" fmla="*/ 1483010 h 4090355"/>
                  <a:gd name="connsiteX14" fmla="*/ 44507 w 5284400"/>
                  <a:gd name="connsiteY14" fmla="*/ 281531 h 4090355"/>
                  <a:gd name="connsiteX0" fmla="*/ 44507 w 5305346"/>
                  <a:gd name="connsiteY0" fmla="*/ 281531 h 4090355"/>
                  <a:gd name="connsiteX1" fmla="*/ 1118394 w 5305346"/>
                  <a:gd name="connsiteY1" fmla="*/ 47614 h 4090355"/>
                  <a:gd name="connsiteX2" fmla="*/ 2287976 w 5305346"/>
                  <a:gd name="connsiteY2" fmla="*/ 5084 h 4090355"/>
                  <a:gd name="connsiteX3" fmla="*/ 3755269 w 5305346"/>
                  <a:gd name="connsiteY3" fmla="*/ 122043 h 4090355"/>
                  <a:gd name="connsiteX4" fmla="*/ 5105604 w 5305346"/>
                  <a:gd name="connsiteY4" fmla="*/ 643038 h 4090355"/>
                  <a:gd name="connsiteX5" fmla="*/ 5143493 w 5305346"/>
                  <a:gd name="connsiteY5" fmla="*/ 1195933 h 4090355"/>
                  <a:gd name="connsiteX6" fmla="*/ 5304676 w 5305346"/>
                  <a:gd name="connsiteY6" fmla="*/ 2110330 h 4090355"/>
                  <a:gd name="connsiteX7" fmla="*/ 5073706 w 5305346"/>
                  <a:gd name="connsiteY7" fmla="*/ 3577624 h 4090355"/>
                  <a:gd name="connsiteX8" fmla="*/ 3787168 w 5305346"/>
                  <a:gd name="connsiteY8" fmla="*/ 3917865 h 4090355"/>
                  <a:gd name="connsiteX9" fmla="*/ 2287978 w 5305346"/>
                  <a:gd name="connsiteY9" fmla="*/ 4056088 h 4090355"/>
                  <a:gd name="connsiteX10" fmla="*/ 1182190 w 5305346"/>
                  <a:gd name="connsiteY10" fmla="*/ 4077353 h 4090355"/>
                  <a:gd name="connsiteX11" fmla="*/ 55138 w 5305346"/>
                  <a:gd name="connsiteY11" fmla="*/ 3885968 h 4090355"/>
                  <a:gd name="connsiteX12" fmla="*/ 172097 w 5305346"/>
                  <a:gd name="connsiteY12" fmla="*/ 2801447 h 4090355"/>
                  <a:gd name="connsiteX13" fmla="*/ 118934 w 5305346"/>
                  <a:gd name="connsiteY13" fmla="*/ 1483010 h 4090355"/>
                  <a:gd name="connsiteX14" fmla="*/ 44507 w 5305346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05604 w 5311338"/>
                  <a:gd name="connsiteY4" fmla="*/ 643038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11338"/>
                  <a:gd name="connsiteY0" fmla="*/ 281531 h 4090355"/>
                  <a:gd name="connsiteX1" fmla="*/ 1118394 w 5311338"/>
                  <a:gd name="connsiteY1" fmla="*/ 47614 h 4090355"/>
                  <a:gd name="connsiteX2" fmla="*/ 2287976 w 5311338"/>
                  <a:gd name="connsiteY2" fmla="*/ 5084 h 4090355"/>
                  <a:gd name="connsiteX3" fmla="*/ 3755269 w 5311338"/>
                  <a:gd name="connsiteY3" fmla="*/ 122043 h 4090355"/>
                  <a:gd name="connsiteX4" fmla="*/ 5158241 w 5311338"/>
                  <a:gd name="connsiteY4" fmla="*/ 717466 h 4090355"/>
                  <a:gd name="connsiteX5" fmla="*/ 5238239 w 5311338"/>
                  <a:gd name="connsiteY5" fmla="*/ 1397952 h 4090355"/>
                  <a:gd name="connsiteX6" fmla="*/ 5304676 w 5311338"/>
                  <a:gd name="connsiteY6" fmla="*/ 2110330 h 4090355"/>
                  <a:gd name="connsiteX7" fmla="*/ 5073706 w 5311338"/>
                  <a:gd name="connsiteY7" fmla="*/ 3577624 h 4090355"/>
                  <a:gd name="connsiteX8" fmla="*/ 3787168 w 5311338"/>
                  <a:gd name="connsiteY8" fmla="*/ 3917865 h 4090355"/>
                  <a:gd name="connsiteX9" fmla="*/ 2287978 w 5311338"/>
                  <a:gd name="connsiteY9" fmla="*/ 4056088 h 4090355"/>
                  <a:gd name="connsiteX10" fmla="*/ 1182190 w 5311338"/>
                  <a:gd name="connsiteY10" fmla="*/ 4077353 h 4090355"/>
                  <a:gd name="connsiteX11" fmla="*/ 55138 w 5311338"/>
                  <a:gd name="connsiteY11" fmla="*/ 3885968 h 4090355"/>
                  <a:gd name="connsiteX12" fmla="*/ 172097 w 5311338"/>
                  <a:gd name="connsiteY12" fmla="*/ 2801447 h 4090355"/>
                  <a:gd name="connsiteX13" fmla="*/ 118934 w 5311338"/>
                  <a:gd name="connsiteY13" fmla="*/ 1483010 h 4090355"/>
                  <a:gd name="connsiteX14" fmla="*/ 44507 w 5311338"/>
                  <a:gd name="connsiteY14" fmla="*/ 281531 h 4090355"/>
                  <a:gd name="connsiteX0" fmla="*/ 44507 w 5308999"/>
                  <a:gd name="connsiteY0" fmla="*/ 281531 h 4090355"/>
                  <a:gd name="connsiteX1" fmla="*/ 1118394 w 5308999"/>
                  <a:gd name="connsiteY1" fmla="*/ 47614 h 4090355"/>
                  <a:gd name="connsiteX2" fmla="*/ 2287976 w 5308999"/>
                  <a:gd name="connsiteY2" fmla="*/ 5084 h 4090355"/>
                  <a:gd name="connsiteX3" fmla="*/ 3755269 w 5308999"/>
                  <a:gd name="connsiteY3" fmla="*/ 122043 h 4090355"/>
                  <a:gd name="connsiteX4" fmla="*/ 5158241 w 5308999"/>
                  <a:gd name="connsiteY4" fmla="*/ 717466 h 4090355"/>
                  <a:gd name="connsiteX5" fmla="*/ 5217185 w 5308999"/>
                  <a:gd name="connsiteY5" fmla="*/ 1663766 h 4090355"/>
                  <a:gd name="connsiteX6" fmla="*/ 5304676 w 5308999"/>
                  <a:gd name="connsiteY6" fmla="*/ 2110330 h 4090355"/>
                  <a:gd name="connsiteX7" fmla="*/ 5073706 w 5308999"/>
                  <a:gd name="connsiteY7" fmla="*/ 3577624 h 4090355"/>
                  <a:gd name="connsiteX8" fmla="*/ 3787168 w 5308999"/>
                  <a:gd name="connsiteY8" fmla="*/ 3917865 h 4090355"/>
                  <a:gd name="connsiteX9" fmla="*/ 2287978 w 5308999"/>
                  <a:gd name="connsiteY9" fmla="*/ 4056088 h 4090355"/>
                  <a:gd name="connsiteX10" fmla="*/ 1182190 w 5308999"/>
                  <a:gd name="connsiteY10" fmla="*/ 4077353 h 4090355"/>
                  <a:gd name="connsiteX11" fmla="*/ 55138 w 5308999"/>
                  <a:gd name="connsiteY11" fmla="*/ 3885968 h 4090355"/>
                  <a:gd name="connsiteX12" fmla="*/ 172097 w 5308999"/>
                  <a:gd name="connsiteY12" fmla="*/ 2801447 h 4090355"/>
                  <a:gd name="connsiteX13" fmla="*/ 118934 w 5308999"/>
                  <a:gd name="connsiteY13" fmla="*/ 1483010 h 4090355"/>
                  <a:gd name="connsiteX14" fmla="*/ 44507 w 5308999"/>
                  <a:gd name="connsiteY14" fmla="*/ 281531 h 4090355"/>
                  <a:gd name="connsiteX0" fmla="*/ 44507 w 5223945"/>
                  <a:gd name="connsiteY0" fmla="*/ 281531 h 4090355"/>
                  <a:gd name="connsiteX1" fmla="*/ 1118394 w 5223945"/>
                  <a:gd name="connsiteY1" fmla="*/ 47614 h 4090355"/>
                  <a:gd name="connsiteX2" fmla="*/ 2287976 w 5223945"/>
                  <a:gd name="connsiteY2" fmla="*/ 5084 h 4090355"/>
                  <a:gd name="connsiteX3" fmla="*/ 3755269 w 5223945"/>
                  <a:gd name="connsiteY3" fmla="*/ 122043 h 4090355"/>
                  <a:gd name="connsiteX4" fmla="*/ 5158241 w 5223945"/>
                  <a:gd name="connsiteY4" fmla="*/ 717466 h 4090355"/>
                  <a:gd name="connsiteX5" fmla="*/ 5217185 w 5223945"/>
                  <a:gd name="connsiteY5" fmla="*/ 1663766 h 4090355"/>
                  <a:gd name="connsiteX6" fmla="*/ 5146767 w 5223945"/>
                  <a:gd name="connsiteY6" fmla="*/ 2546265 h 4090355"/>
                  <a:gd name="connsiteX7" fmla="*/ 5073706 w 5223945"/>
                  <a:gd name="connsiteY7" fmla="*/ 3577624 h 4090355"/>
                  <a:gd name="connsiteX8" fmla="*/ 3787168 w 5223945"/>
                  <a:gd name="connsiteY8" fmla="*/ 3917865 h 4090355"/>
                  <a:gd name="connsiteX9" fmla="*/ 2287978 w 5223945"/>
                  <a:gd name="connsiteY9" fmla="*/ 4056088 h 4090355"/>
                  <a:gd name="connsiteX10" fmla="*/ 1182190 w 5223945"/>
                  <a:gd name="connsiteY10" fmla="*/ 4077353 h 4090355"/>
                  <a:gd name="connsiteX11" fmla="*/ 55138 w 5223945"/>
                  <a:gd name="connsiteY11" fmla="*/ 3885968 h 4090355"/>
                  <a:gd name="connsiteX12" fmla="*/ 172097 w 5223945"/>
                  <a:gd name="connsiteY12" fmla="*/ 2801447 h 4090355"/>
                  <a:gd name="connsiteX13" fmla="*/ 118934 w 5223945"/>
                  <a:gd name="connsiteY13" fmla="*/ 1483010 h 4090355"/>
                  <a:gd name="connsiteX14" fmla="*/ 44507 w 5223945"/>
                  <a:gd name="connsiteY14" fmla="*/ 281531 h 4090355"/>
                  <a:gd name="connsiteX0" fmla="*/ 44507 w 5230888"/>
                  <a:gd name="connsiteY0" fmla="*/ 281531 h 4090355"/>
                  <a:gd name="connsiteX1" fmla="*/ 1118394 w 5230888"/>
                  <a:gd name="connsiteY1" fmla="*/ 47614 h 4090355"/>
                  <a:gd name="connsiteX2" fmla="*/ 2287976 w 5230888"/>
                  <a:gd name="connsiteY2" fmla="*/ 5084 h 4090355"/>
                  <a:gd name="connsiteX3" fmla="*/ 3755269 w 5230888"/>
                  <a:gd name="connsiteY3" fmla="*/ 122043 h 4090355"/>
                  <a:gd name="connsiteX4" fmla="*/ 5158241 w 5230888"/>
                  <a:gd name="connsiteY4" fmla="*/ 717466 h 4090355"/>
                  <a:gd name="connsiteX5" fmla="*/ 5217185 w 5230888"/>
                  <a:gd name="connsiteY5" fmla="*/ 1663766 h 4090355"/>
                  <a:gd name="connsiteX6" fmla="*/ 5227710 w 5230888"/>
                  <a:gd name="connsiteY6" fmla="*/ 2503737 h 4090355"/>
                  <a:gd name="connsiteX7" fmla="*/ 5146767 w 5230888"/>
                  <a:gd name="connsiteY7" fmla="*/ 2546265 h 4090355"/>
                  <a:gd name="connsiteX8" fmla="*/ 5073706 w 5230888"/>
                  <a:gd name="connsiteY8" fmla="*/ 3577624 h 4090355"/>
                  <a:gd name="connsiteX9" fmla="*/ 3787168 w 5230888"/>
                  <a:gd name="connsiteY9" fmla="*/ 3917865 h 4090355"/>
                  <a:gd name="connsiteX10" fmla="*/ 2287978 w 5230888"/>
                  <a:gd name="connsiteY10" fmla="*/ 4056088 h 4090355"/>
                  <a:gd name="connsiteX11" fmla="*/ 1182190 w 5230888"/>
                  <a:gd name="connsiteY11" fmla="*/ 4077353 h 4090355"/>
                  <a:gd name="connsiteX12" fmla="*/ 55138 w 5230888"/>
                  <a:gd name="connsiteY12" fmla="*/ 3885968 h 4090355"/>
                  <a:gd name="connsiteX13" fmla="*/ 172097 w 5230888"/>
                  <a:gd name="connsiteY13" fmla="*/ 2801447 h 4090355"/>
                  <a:gd name="connsiteX14" fmla="*/ 118934 w 5230888"/>
                  <a:gd name="connsiteY14" fmla="*/ 1483010 h 4090355"/>
                  <a:gd name="connsiteX15" fmla="*/ 44507 w 5230888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32421"/>
                  <a:gd name="connsiteY0" fmla="*/ 281531 h 4090355"/>
                  <a:gd name="connsiteX1" fmla="*/ 1118394 w 5232421"/>
                  <a:gd name="connsiteY1" fmla="*/ 47614 h 4090355"/>
                  <a:gd name="connsiteX2" fmla="*/ 2287976 w 5232421"/>
                  <a:gd name="connsiteY2" fmla="*/ 5084 h 4090355"/>
                  <a:gd name="connsiteX3" fmla="*/ 3755269 w 5232421"/>
                  <a:gd name="connsiteY3" fmla="*/ 122043 h 4090355"/>
                  <a:gd name="connsiteX4" fmla="*/ 5158241 w 5232421"/>
                  <a:gd name="connsiteY4" fmla="*/ 717466 h 4090355"/>
                  <a:gd name="connsiteX5" fmla="*/ 5227713 w 5232421"/>
                  <a:gd name="connsiteY5" fmla="*/ 1536175 h 4090355"/>
                  <a:gd name="connsiteX6" fmla="*/ 5227710 w 5232421"/>
                  <a:gd name="connsiteY6" fmla="*/ 2503737 h 4090355"/>
                  <a:gd name="connsiteX7" fmla="*/ 5146767 w 5232421"/>
                  <a:gd name="connsiteY7" fmla="*/ 2546265 h 4090355"/>
                  <a:gd name="connsiteX8" fmla="*/ 5073706 w 5232421"/>
                  <a:gd name="connsiteY8" fmla="*/ 3577624 h 4090355"/>
                  <a:gd name="connsiteX9" fmla="*/ 3787168 w 5232421"/>
                  <a:gd name="connsiteY9" fmla="*/ 3917865 h 4090355"/>
                  <a:gd name="connsiteX10" fmla="*/ 2287978 w 5232421"/>
                  <a:gd name="connsiteY10" fmla="*/ 4056088 h 4090355"/>
                  <a:gd name="connsiteX11" fmla="*/ 1182190 w 5232421"/>
                  <a:gd name="connsiteY11" fmla="*/ 4077353 h 4090355"/>
                  <a:gd name="connsiteX12" fmla="*/ 55138 w 5232421"/>
                  <a:gd name="connsiteY12" fmla="*/ 3885968 h 4090355"/>
                  <a:gd name="connsiteX13" fmla="*/ 172097 w 5232421"/>
                  <a:gd name="connsiteY13" fmla="*/ 2801447 h 4090355"/>
                  <a:gd name="connsiteX14" fmla="*/ 118934 w 5232421"/>
                  <a:gd name="connsiteY14" fmla="*/ 1483010 h 4090355"/>
                  <a:gd name="connsiteX15" fmla="*/ 44507 w 5232421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7 w 5228922"/>
                  <a:gd name="connsiteY7" fmla="*/ 2546265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228922"/>
                  <a:gd name="connsiteY0" fmla="*/ 281531 h 4090355"/>
                  <a:gd name="connsiteX1" fmla="*/ 1118394 w 5228922"/>
                  <a:gd name="connsiteY1" fmla="*/ 47614 h 4090355"/>
                  <a:gd name="connsiteX2" fmla="*/ 2287976 w 5228922"/>
                  <a:gd name="connsiteY2" fmla="*/ 5084 h 4090355"/>
                  <a:gd name="connsiteX3" fmla="*/ 3755269 w 5228922"/>
                  <a:gd name="connsiteY3" fmla="*/ 122043 h 4090355"/>
                  <a:gd name="connsiteX4" fmla="*/ 5158241 w 5228922"/>
                  <a:gd name="connsiteY4" fmla="*/ 717466 h 4090355"/>
                  <a:gd name="connsiteX5" fmla="*/ 5164549 w 5228922"/>
                  <a:gd name="connsiteY5" fmla="*/ 1536175 h 4090355"/>
                  <a:gd name="connsiteX6" fmla="*/ 5227710 w 5228922"/>
                  <a:gd name="connsiteY6" fmla="*/ 2503737 h 4090355"/>
                  <a:gd name="connsiteX7" fmla="*/ 5146768 w 5228922"/>
                  <a:gd name="connsiteY7" fmla="*/ 3194852 h 4090355"/>
                  <a:gd name="connsiteX8" fmla="*/ 5073706 w 5228922"/>
                  <a:gd name="connsiteY8" fmla="*/ 3577624 h 4090355"/>
                  <a:gd name="connsiteX9" fmla="*/ 3787168 w 5228922"/>
                  <a:gd name="connsiteY9" fmla="*/ 3917865 h 4090355"/>
                  <a:gd name="connsiteX10" fmla="*/ 2287978 w 5228922"/>
                  <a:gd name="connsiteY10" fmla="*/ 4056088 h 4090355"/>
                  <a:gd name="connsiteX11" fmla="*/ 1182190 w 5228922"/>
                  <a:gd name="connsiteY11" fmla="*/ 4077353 h 4090355"/>
                  <a:gd name="connsiteX12" fmla="*/ 55138 w 5228922"/>
                  <a:gd name="connsiteY12" fmla="*/ 3885968 h 4090355"/>
                  <a:gd name="connsiteX13" fmla="*/ 172097 w 5228922"/>
                  <a:gd name="connsiteY13" fmla="*/ 2801447 h 4090355"/>
                  <a:gd name="connsiteX14" fmla="*/ 118934 w 5228922"/>
                  <a:gd name="connsiteY14" fmla="*/ 1483010 h 4090355"/>
                  <a:gd name="connsiteX15" fmla="*/ 44507 w 5228922"/>
                  <a:gd name="connsiteY15" fmla="*/ 281531 h 4090355"/>
                  <a:gd name="connsiteX0" fmla="*/ 44507 w 5178251"/>
                  <a:gd name="connsiteY0" fmla="*/ 281531 h 4090355"/>
                  <a:gd name="connsiteX1" fmla="*/ 1118394 w 5178251"/>
                  <a:gd name="connsiteY1" fmla="*/ 47614 h 4090355"/>
                  <a:gd name="connsiteX2" fmla="*/ 2287976 w 5178251"/>
                  <a:gd name="connsiteY2" fmla="*/ 5084 h 4090355"/>
                  <a:gd name="connsiteX3" fmla="*/ 3755269 w 5178251"/>
                  <a:gd name="connsiteY3" fmla="*/ 122043 h 4090355"/>
                  <a:gd name="connsiteX4" fmla="*/ 5158241 w 5178251"/>
                  <a:gd name="connsiteY4" fmla="*/ 717466 h 4090355"/>
                  <a:gd name="connsiteX5" fmla="*/ 5164549 w 5178251"/>
                  <a:gd name="connsiteY5" fmla="*/ 1536175 h 4090355"/>
                  <a:gd name="connsiteX6" fmla="*/ 5175073 w 5178251"/>
                  <a:gd name="connsiteY6" fmla="*/ 2386779 h 4090355"/>
                  <a:gd name="connsiteX7" fmla="*/ 5146768 w 5178251"/>
                  <a:gd name="connsiteY7" fmla="*/ 3194852 h 4090355"/>
                  <a:gd name="connsiteX8" fmla="*/ 5073706 w 5178251"/>
                  <a:gd name="connsiteY8" fmla="*/ 3577624 h 4090355"/>
                  <a:gd name="connsiteX9" fmla="*/ 3787168 w 5178251"/>
                  <a:gd name="connsiteY9" fmla="*/ 3917865 h 4090355"/>
                  <a:gd name="connsiteX10" fmla="*/ 2287978 w 5178251"/>
                  <a:gd name="connsiteY10" fmla="*/ 4056088 h 4090355"/>
                  <a:gd name="connsiteX11" fmla="*/ 1182190 w 5178251"/>
                  <a:gd name="connsiteY11" fmla="*/ 4077353 h 4090355"/>
                  <a:gd name="connsiteX12" fmla="*/ 55138 w 5178251"/>
                  <a:gd name="connsiteY12" fmla="*/ 3885968 h 4090355"/>
                  <a:gd name="connsiteX13" fmla="*/ 172097 w 5178251"/>
                  <a:gd name="connsiteY13" fmla="*/ 2801447 h 4090355"/>
                  <a:gd name="connsiteX14" fmla="*/ 118934 w 5178251"/>
                  <a:gd name="connsiteY14" fmla="*/ 1483010 h 4090355"/>
                  <a:gd name="connsiteX15" fmla="*/ 44507 w 5178251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6768 w 5175073"/>
                  <a:gd name="connsiteY7" fmla="*/ 3194852 h 4090355"/>
                  <a:gd name="connsiteX8" fmla="*/ 5073706 w 5175073"/>
                  <a:gd name="connsiteY8" fmla="*/ 3577624 h 4090355"/>
                  <a:gd name="connsiteX9" fmla="*/ 3787168 w 5175073"/>
                  <a:gd name="connsiteY9" fmla="*/ 3917865 h 4090355"/>
                  <a:gd name="connsiteX10" fmla="*/ 2287978 w 5175073"/>
                  <a:gd name="connsiteY10" fmla="*/ 4056088 h 4090355"/>
                  <a:gd name="connsiteX11" fmla="*/ 1182190 w 5175073"/>
                  <a:gd name="connsiteY11" fmla="*/ 4077353 h 4090355"/>
                  <a:gd name="connsiteX12" fmla="*/ 55138 w 5175073"/>
                  <a:gd name="connsiteY12" fmla="*/ 3885968 h 4090355"/>
                  <a:gd name="connsiteX13" fmla="*/ 172097 w 5175073"/>
                  <a:gd name="connsiteY13" fmla="*/ 2801447 h 4090355"/>
                  <a:gd name="connsiteX14" fmla="*/ 118934 w 5175073"/>
                  <a:gd name="connsiteY14" fmla="*/ 1483010 h 4090355"/>
                  <a:gd name="connsiteX15" fmla="*/ 44507 w 5175073"/>
                  <a:gd name="connsiteY15" fmla="*/ 281531 h 4090355"/>
                  <a:gd name="connsiteX0" fmla="*/ 44507 w 5285530"/>
                  <a:gd name="connsiteY0" fmla="*/ 281531 h 4090355"/>
                  <a:gd name="connsiteX1" fmla="*/ 1118394 w 5285530"/>
                  <a:gd name="connsiteY1" fmla="*/ 47614 h 4090355"/>
                  <a:gd name="connsiteX2" fmla="*/ 2287976 w 5285530"/>
                  <a:gd name="connsiteY2" fmla="*/ 5084 h 4090355"/>
                  <a:gd name="connsiteX3" fmla="*/ 3755269 w 5285530"/>
                  <a:gd name="connsiteY3" fmla="*/ 122043 h 4090355"/>
                  <a:gd name="connsiteX4" fmla="*/ 5158241 w 5285530"/>
                  <a:gd name="connsiteY4" fmla="*/ 717466 h 4090355"/>
                  <a:gd name="connsiteX5" fmla="*/ 5164549 w 5285530"/>
                  <a:gd name="connsiteY5" fmla="*/ 1536175 h 4090355"/>
                  <a:gd name="connsiteX6" fmla="*/ 5175073 w 5285530"/>
                  <a:gd name="connsiteY6" fmla="*/ 2386779 h 4090355"/>
                  <a:gd name="connsiteX7" fmla="*/ 5146768 w 5285530"/>
                  <a:gd name="connsiteY7" fmla="*/ 3194852 h 4090355"/>
                  <a:gd name="connsiteX8" fmla="*/ 5073706 w 5285530"/>
                  <a:gd name="connsiteY8" fmla="*/ 3577624 h 4090355"/>
                  <a:gd name="connsiteX9" fmla="*/ 3787168 w 5285530"/>
                  <a:gd name="connsiteY9" fmla="*/ 3917865 h 4090355"/>
                  <a:gd name="connsiteX10" fmla="*/ 2287978 w 5285530"/>
                  <a:gd name="connsiteY10" fmla="*/ 4056088 h 4090355"/>
                  <a:gd name="connsiteX11" fmla="*/ 1182190 w 5285530"/>
                  <a:gd name="connsiteY11" fmla="*/ 4077353 h 4090355"/>
                  <a:gd name="connsiteX12" fmla="*/ 55138 w 5285530"/>
                  <a:gd name="connsiteY12" fmla="*/ 3885968 h 4090355"/>
                  <a:gd name="connsiteX13" fmla="*/ 172097 w 5285530"/>
                  <a:gd name="connsiteY13" fmla="*/ 2801447 h 4090355"/>
                  <a:gd name="connsiteX14" fmla="*/ 118934 w 5285530"/>
                  <a:gd name="connsiteY14" fmla="*/ 1483010 h 4090355"/>
                  <a:gd name="connsiteX15" fmla="*/ 44507 w 5285530"/>
                  <a:gd name="connsiteY15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206226"/>
                  <a:gd name="connsiteY0" fmla="*/ 281531 h 4090355"/>
                  <a:gd name="connsiteX1" fmla="*/ 1118394 w 5206226"/>
                  <a:gd name="connsiteY1" fmla="*/ 47614 h 4090355"/>
                  <a:gd name="connsiteX2" fmla="*/ 2287976 w 5206226"/>
                  <a:gd name="connsiteY2" fmla="*/ 5084 h 4090355"/>
                  <a:gd name="connsiteX3" fmla="*/ 3755269 w 5206226"/>
                  <a:gd name="connsiteY3" fmla="*/ 122043 h 4090355"/>
                  <a:gd name="connsiteX4" fmla="*/ 5158241 w 5206226"/>
                  <a:gd name="connsiteY4" fmla="*/ 717466 h 4090355"/>
                  <a:gd name="connsiteX5" fmla="*/ 5164549 w 5206226"/>
                  <a:gd name="connsiteY5" fmla="*/ 1536175 h 4090355"/>
                  <a:gd name="connsiteX6" fmla="*/ 5175073 w 5206226"/>
                  <a:gd name="connsiteY6" fmla="*/ 2386779 h 4090355"/>
                  <a:gd name="connsiteX7" fmla="*/ 5073706 w 5206226"/>
                  <a:gd name="connsiteY7" fmla="*/ 3577624 h 4090355"/>
                  <a:gd name="connsiteX8" fmla="*/ 3787168 w 5206226"/>
                  <a:gd name="connsiteY8" fmla="*/ 3917865 h 4090355"/>
                  <a:gd name="connsiteX9" fmla="*/ 2287978 w 5206226"/>
                  <a:gd name="connsiteY9" fmla="*/ 4056088 h 4090355"/>
                  <a:gd name="connsiteX10" fmla="*/ 1182190 w 5206226"/>
                  <a:gd name="connsiteY10" fmla="*/ 4077353 h 4090355"/>
                  <a:gd name="connsiteX11" fmla="*/ 55138 w 5206226"/>
                  <a:gd name="connsiteY11" fmla="*/ 3885968 h 4090355"/>
                  <a:gd name="connsiteX12" fmla="*/ 172097 w 5206226"/>
                  <a:gd name="connsiteY12" fmla="*/ 2801447 h 4090355"/>
                  <a:gd name="connsiteX13" fmla="*/ 118934 w 5206226"/>
                  <a:gd name="connsiteY13" fmla="*/ 1483010 h 4090355"/>
                  <a:gd name="connsiteX14" fmla="*/ 44507 w 5206226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073706 w 5175073"/>
                  <a:gd name="connsiteY7" fmla="*/ 3577624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98300"/>
                  <a:gd name="connsiteY0" fmla="*/ 281531 h 4090355"/>
                  <a:gd name="connsiteX1" fmla="*/ 1118394 w 5198300"/>
                  <a:gd name="connsiteY1" fmla="*/ 47614 h 4090355"/>
                  <a:gd name="connsiteX2" fmla="*/ 2287976 w 5198300"/>
                  <a:gd name="connsiteY2" fmla="*/ 5084 h 4090355"/>
                  <a:gd name="connsiteX3" fmla="*/ 3755269 w 5198300"/>
                  <a:gd name="connsiteY3" fmla="*/ 122043 h 4090355"/>
                  <a:gd name="connsiteX4" fmla="*/ 5158241 w 5198300"/>
                  <a:gd name="connsiteY4" fmla="*/ 717466 h 4090355"/>
                  <a:gd name="connsiteX5" fmla="*/ 5164549 w 5198300"/>
                  <a:gd name="connsiteY5" fmla="*/ 1536175 h 4090355"/>
                  <a:gd name="connsiteX6" fmla="*/ 5175073 w 5198300"/>
                  <a:gd name="connsiteY6" fmla="*/ 2386779 h 4090355"/>
                  <a:gd name="connsiteX7" fmla="*/ 5147398 w 5198300"/>
                  <a:gd name="connsiteY7" fmla="*/ 3471298 h 4090355"/>
                  <a:gd name="connsiteX8" fmla="*/ 3787168 w 5198300"/>
                  <a:gd name="connsiteY8" fmla="*/ 3917865 h 4090355"/>
                  <a:gd name="connsiteX9" fmla="*/ 2287978 w 5198300"/>
                  <a:gd name="connsiteY9" fmla="*/ 4056088 h 4090355"/>
                  <a:gd name="connsiteX10" fmla="*/ 1182190 w 5198300"/>
                  <a:gd name="connsiteY10" fmla="*/ 4077353 h 4090355"/>
                  <a:gd name="connsiteX11" fmla="*/ 55138 w 5198300"/>
                  <a:gd name="connsiteY11" fmla="*/ 3885968 h 4090355"/>
                  <a:gd name="connsiteX12" fmla="*/ 172097 w 5198300"/>
                  <a:gd name="connsiteY12" fmla="*/ 2801447 h 4090355"/>
                  <a:gd name="connsiteX13" fmla="*/ 118934 w 5198300"/>
                  <a:gd name="connsiteY13" fmla="*/ 1483010 h 4090355"/>
                  <a:gd name="connsiteX14" fmla="*/ 44507 w 5198300"/>
                  <a:gd name="connsiteY14" fmla="*/ 281531 h 4090355"/>
                  <a:gd name="connsiteX0" fmla="*/ 44507 w 5175073"/>
                  <a:gd name="connsiteY0" fmla="*/ 281531 h 4090355"/>
                  <a:gd name="connsiteX1" fmla="*/ 1118394 w 5175073"/>
                  <a:gd name="connsiteY1" fmla="*/ 47614 h 4090355"/>
                  <a:gd name="connsiteX2" fmla="*/ 2287976 w 5175073"/>
                  <a:gd name="connsiteY2" fmla="*/ 5084 h 4090355"/>
                  <a:gd name="connsiteX3" fmla="*/ 3755269 w 5175073"/>
                  <a:gd name="connsiteY3" fmla="*/ 122043 h 4090355"/>
                  <a:gd name="connsiteX4" fmla="*/ 5158241 w 5175073"/>
                  <a:gd name="connsiteY4" fmla="*/ 717466 h 4090355"/>
                  <a:gd name="connsiteX5" fmla="*/ 5164549 w 5175073"/>
                  <a:gd name="connsiteY5" fmla="*/ 1536175 h 4090355"/>
                  <a:gd name="connsiteX6" fmla="*/ 5175073 w 5175073"/>
                  <a:gd name="connsiteY6" fmla="*/ 2386779 h 4090355"/>
                  <a:gd name="connsiteX7" fmla="*/ 5147398 w 5175073"/>
                  <a:gd name="connsiteY7" fmla="*/ 3471298 h 4090355"/>
                  <a:gd name="connsiteX8" fmla="*/ 3787168 w 5175073"/>
                  <a:gd name="connsiteY8" fmla="*/ 3917865 h 4090355"/>
                  <a:gd name="connsiteX9" fmla="*/ 2287978 w 5175073"/>
                  <a:gd name="connsiteY9" fmla="*/ 4056088 h 4090355"/>
                  <a:gd name="connsiteX10" fmla="*/ 1182190 w 5175073"/>
                  <a:gd name="connsiteY10" fmla="*/ 4077353 h 4090355"/>
                  <a:gd name="connsiteX11" fmla="*/ 55138 w 5175073"/>
                  <a:gd name="connsiteY11" fmla="*/ 3885968 h 4090355"/>
                  <a:gd name="connsiteX12" fmla="*/ 172097 w 5175073"/>
                  <a:gd name="connsiteY12" fmla="*/ 2801447 h 4090355"/>
                  <a:gd name="connsiteX13" fmla="*/ 118934 w 5175073"/>
                  <a:gd name="connsiteY13" fmla="*/ 1483010 h 4090355"/>
                  <a:gd name="connsiteX14" fmla="*/ 44507 w 5175073"/>
                  <a:gd name="connsiteY14" fmla="*/ 281531 h 4090355"/>
                  <a:gd name="connsiteX0" fmla="*/ 44507 w 5164549"/>
                  <a:gd name="connsiteY0" fmla="*/ 281531 h 4090355"/>
                  <a:gd name="connsiteX1" fmla="*/ 1118394 w 5164549"/>
                  <a:gd name="connsiteY1" fmla="*/ 47614 h 4090355"/>
                  <a:gd name="connsiteX2" fmla="*/ 2287976 w 5164549"/>
                  <a:gd name="connsiteY2" fmla="*/ 5084 h 4090355"/>
                  <a:gd name="connsiteX3" fmla="*/ 3755269 w 5164549"/>
                  <a:gd name="connsiteY3" fmla="*/ 122043 h 4090355"/>
                  <a:gd name="connsiteX4" fmla="*/ 5158241 w 5164549"/>
                  <a:gd name="connsiteY4" fmla="*/ 717466 h 4090355"/>
                  <a:gd name="connsiteX5" fmla="*/ 5164549 w 5164549"/>
                  <a:gd name="connsiteY5" fmla="*/ 1536175 h 4090355"/>
                  <a:gd name="connsiteX6" fmla="*/ 5164545 w 5164549"/>
                  <a:gd name="connsiteY6" fmla="*/ 2248556 h 4090355"/>
                  <a:gd name="connsiteX7" fmla="*/ 5147398 w 5164549"/>
                  <a:gd name="connsiteY7" fmla="*/ 3471298 h 4090355"/>
                  <a:gd name="connsiteX8" fmla="*/ 3787168 w 5164549"/>
                  <a:gd name="connsiteY8" fmla="*/ 3917865 h 4090355"/>
                  <a:gd name="connsiteX9" fmla="*/ 2287978 w 5164549"/>
                  <a:gd name="connsiteY9" fmla="*/ 4056088 h 4090355"/>
                  <a:gd name="connsiteX10" fmla="*/ 1182190 w 5164549"/>
                  <a:gd name="connsiteY10" fmla="*/ 4077353 h 4090355"/>
                  <a:gd name="connsiteX11" fmla="*/ 55138 w 5164549"/>
                  <a:gd name="connsiteY11" fmla="*/ 3885968 h 4090355"/>
                  <a:gd name="connsiteX12" fmla="*/ 172097 w 5164549"/>
                  <a:gd name="connsiteY12" fmla="*/ 2801447 h 4090355"/>
                  <a:gd name="connsiteX13" fmla="*/ 118934 w 5164549"/>
                  <a:gd name="connsiteY13" fmla="*/ 1483010 h 4090355"/>
                  <a:gd name="connsiteX14" fmla="*/ 44507 w 5164549"/>
                  <a:gd name="connsiteY14" fmla="*/ 281531 h 4090355"/>
                  <a:gd name="connsiteX0" fmla="*/ 44507 w 5238240"/>
                  <a:gd name="connsiteY0" fmla="*/ 281531 h 4090355"/>
                  <a:gd name="connsiteX1" fmla="*/ 1118394 w 5238240"/>
                  <a:gd name="connsiteY1" fmla="*/ 47614 h 4090355"/>
                  <a:gd name="connsiteX2" fmla="*/ 2287976 w 5238240"/>
                  <a:gd name="connsiteY2" fmla="*/ 5084 h 4090355"/>
                  <a:gd name="connsiteX3" fmla="*/ 3755269 w 5238240"/>
                  <a:gd name="connsiteY3" fmla="*/ 122043 h 4090355"/>
                  <a:gd name="connsiteX4" fmla="*/ 5158241 w 5238240"/>
                  <a:gd name="connsiteY4" fmla="*/ 717466 h 4090355"/>
                  <a:gd name="connsiteX5" fmla="*/ 5238240 w 5238240"/>
                  <a:gd name="connsiteY5" fmla="*/ 1429850 h 4090355"/>
                  <a:gd name="connsiteX6" fmla="*/ 5164545 w 5238240"/>
                  <a:gd name="connsiteY6" fmla="*/ 2248556 h 4090355"/>
                  <a:gd name="connsiteX7" fmla="*/ 5147398 w 5238240"/>
                  <a:gd name="connsiteY7" fmla="*/ 3471298 h 4090355"/>
                  <a:gd name="connsiteX8" fmla="*/ 3787168 w 5238240"/>
                  <a:gd name="connsiteY8" fmla="*/ 3917865 h 4090355"/>
                  <a:gd name="connsiteX9" fmla="*/ 2287978 w 5238240"/>
                  <a:gd name="connsiteY9" fmla="*/ 4056088 h 4090355"/>
                  <a:gd name="connsiteX10" fmla="*/ 1182190 w 5238240"/>
                  <a:gd name="connsiteY10" fmla="*/ 4077353 h 4090355"/>
                  <a:gd name="connsiteX11" fmla="*/ 55138 w 5238240"/>
                  <a:gd name="connsiteY11" fmla="*/ 3885968 h 4090355"/>
                  <a:gd name="connsiteX12" fmla="*/ 172097 w 5238240"/>
                  <a:gd name="connsiteY12" fmla="*/ 2801447 h 4090355"/>
                  <a:gd name="connsiteX13" fmla="*/ 118934 w 5238240"/>
                  <a:gd name="connsiteY13" fmla="*/ 1483010 h 4090355"/>
                  <a:gd name="connsiteX14" fmla="*/ 44507 w 5238240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429850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164545 w 5242853"/>
                  <a:gd name="connsiteY6" fmla="*/ 2248556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69817"/>
                  <a:gd name="connsiteY0" fmla="*/ 281531 h 4090355"/>
                  <a:gd name="connsiteX1" fmla="*/ 1118394 w 5269817"/>
                  <a:gd name="connsiteY1" fmla="*/ 47614 h 4090355"/>
                  <a:gd name="connsiteX2" fmla="*/ 2287976 w 5269817"/>
                  <a:gd name="connsiteY2" fmla="*/ 5084 h 4090355"/>
                  <a:gd name="connsiteX3" fmla="*/ 3755269 w 5269817"/>
                  <a:gd name="connsiteY3" fmla="*/ 122043 h 4090355"/>
                  <a:gd name="connsiteX4" fmla="*/ 5158241 w 5269817"/>
                  <a:gd name="connsiteY4" fmla="*/ 717466 h 4090355"/>
                  <a:gd name="connsiteX5" fmla="*/ 5238240 w 5269817"/>
                  <a:gd name="connsiteY5" fmla="*/ 1536176 h 4090355"/>
                  <a:gd name="connsiteX6" fmla="*/ 5269817 w 5269817"/>
                  <a:gd name="connsiteY6" fmla="*/ 2110333 h 4090355"/>
                  <a:gd name="connsiteX7" fmla="*/ 5147398 w 5269817"/>
                  <a:gd name="connsiteY7" fmla="*/ 3471298 h 4090355"/>
                  <a:gd name="connsiteX8" fmla="*/ 3787168 w 5269817"/>
                  <a:gd name="connsiteY8" fmla="*/ 3917865 h 4090355"/>
                  <a:gd name="connsiteX9" fmla="*/ 2287978 w 5269817"/>
                  <a:gd name="connsiteY9" fmla="*/ 4056088 h 4090355"/>
                  <a:gd name="connsiteX10" fmla="*/ 1182190 w 5269817"/>
                  <a:gd name="connsiteY10" fmla="*/ 4077353 h 4090355"/>
                  <a:gd name="connsiteX11" fmla="*/ 55138 w 5269817"/>
                  <a:gd name="connsiteY11" fmla="*/ 3885968 h 4090355"/>
                  <a:gd name="connsiteX12" fmla="*/ 172097 w 5269817"/>
                  <a:gd name="connsiteY12" fmla="*/ 2801447 h 4090355"/>
                  <a:gd name="connsiteX13" fmla="*/ 118934 w 5269817"/>
                  <a:gd name="connsiteY13" fmla="*/ 1483010 h 4090355"/>
                  <a:gd name="connsiteX14" fmla="*/ 44507 w 5269817"/>
                  <a:gd name="connsiteY14" fmla="*/ 281531 h 4090355"/>
                  <a:gd name="connsiteX0" fmla="*/ 44507 w 5311927"/>
                  <a:gd name="connsiteY0" fmla="*/ 281531 h 4090355"/>
                  <a:gd name="connsiteX1" fmla="*/ 1118394 w 5311927"/>
                  <a:gd name="connsiteY1" fmla="*/ 47614 h 4090355"/>
                  <a:gd name="connsiteX2" fmla="*/ 2287976 w 5311927"/>
                  <a:gd name="connsiteY2" fmla="*/ 5084 h 4090355"/>
                  <a:gd name="connsiteX3" fmla="*/ 3755269 w 5311927"/>
                  <a:gd name="connsiteY3" fmla="*/ 122043 h 4090355"/>
                  <a:gd name="connsiteX4" fmla="*/ 5158241 w 5311927"/>
                  <a:gd name="connsiteY4" fmla="*/ 717466 h 4090355"/>
                  <a:gd name="connsiteX5" fmla="*/ 5238240 w 5311927"/>
                  <a:gd name="connsiteY5" fmla="*/ 1536176 h 4090355"/>
                  <a:gd name="connsiteX6" fmla="*/ 5311927 w 5311927"/>
                  <a:gd name="connsiteY6" fmla="*/ 2833347 h 4090355"/>
                  <a:gd name="connsiteX7" fmla="*/ 5147398 w 5311927"/>
                  <a:gd name="connsiteY7" fmla="*/ 3471298 h 4090355"/>
                  <a:gd name="connsiteX8" fmla="*/ 3787168 w 5311927"/>
                  <a:gd name="connsiteY8" fmla="*/ 3917865 h 4090355"/>
                  <a:gd name="connsiteX9" fmla="*/ 2287978 w 5311927"/>
                  <a:gd name="connsiteY9" fmla="*/ 4056088 h 4090355"/>
                  <a:gd name="connsiteX10" fmla="*/ 1182190 w 5311927"/>
                  <a:gd name="connsiteY10" fmla="*/ 4077353 h 4090355"/>
                  <a:gd name="connsiteX11" fmla="*/ 55138 w 5311927"/>
                  <a:gd name="connsiteY11" fmla="*/ 3885968 h 4090355"/>
                  <a:gd name="connsiteX12" fmla="*/ 172097 w 5311927"/>
                  <a:gd name="connsiteY12" fmla="*/ 2801447 h 4090355"/>
                  <a:gd name="connsiteX13" fmla="*/ 118934 w 5311927"/>
                  <a:gd name="connsiteY13" fmla="*/ 1483010 h 4090355"/>
                  <a:gd name="connsiteX14" fmla="*/ 44507 w 5311927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242853"/>
                  <a:gd name="connsiteY0" fmla="*/ 281531 h 4090355"/>
                  <a:gd name="connsiteX1" fmla="*/ 1118394 w 5242853"/>
                  <a:gd name="connsiteY1" fmla="*/ 47614 h 4090355"/>
                  <a:gd name="connsiteX2" fmla="*/ 2287976 w 5242853"/>
                  <a:gd name="connsiteY2" fmla="*/ 5084 h 4090355"/>
                  <a:gd name="connsiteX3" fmla="*/ 3755269 w 5242853"/>
                  <a:gd name="connsiteY3" fmla="*/ 122043 h 4090355"/>
                  <a:gd name="connsiteX4" fmla="*/ 5158241 w 5242853"/>
                  <a:gd name="connsiteY4" fmla="*/ 717466 h 4090355"/>
                  <a:gd name="connsiteX5" fmla="*/ 5238240 w 5242853"/>
                  <a:gd name="connsiteY5" fmla="*/ 1536176 h 4090355"/>
                  <a:gd name="connsiteX6" fmla="*/ 5227709 w 5242853"/>
                  <a:gd name="connsiteY6" fmla="*/ 2610063 h 4090355"/>
                  <a:gd name="connsiteX7" fmla="*/ 5147398 w 5242853"/>
                  <a:gd name="connsiteY7" fmla="*/ 3471298 h 4090355"/>
                  <a:gd name="connsiteX8" fmla="*/ 3787168 w 5242853"/>
                  <a:gd name="connsiteY8" fmla="*/ 3917865 h 4090355"/>
                  <a:gd name="connsiteX9" fmla="*/ 2287978 w 5242853"/>
                  <a:gd name="connsiteY9" fmla="*/ 4056088 h 4090355"/>
                  <a:gd name="connsiteX10" fmla="*/ 1182190 w 5242853"/>
                  <a:gd name="connsiteY10" fmla="*/ 4077353 h 4090355"/>
                  <a:gd name="connsiteX11" fmla="*/ 55138 w 5242853"/>
                  <a:gd name="connsiteY11" fmla="*/ 3885968 h 4090355"/>
                  <a:gd name="connsiteX12" fmla="*/ 172097 w 5242853"/>
                  <a:gd name="connsiteY12" fmla="*/ 2801447 h 4090355"/>
                  <a:gd name="connsiteX13" fmla="*/ 118934 w 5242853"/>
                  <a:gd name="connsiteY13" fmla="*/ 1483010 h 4090355"/>
                  <a:gd name="connsiteX14" fmla="*/ 44507 w 5242853"/>
                  <a:gd name="connsiteY14" fmla="*/ 281531 h 4090355"/>
                  <a:gd name="connsiteX0" fmla="*/ 44507 w 5311931"/>
                  <a:gd name="connsiteY0" fmla="*/ 281531 h 4090355"/>
                  <a:gd name="connsiteX1" fmla="*/ 1118394 w 5311931"/>
                  <a:gd name="connsiteY1" fmla="*/ 47614 h 4090355"/>
                  <a:gd name="connsiteX2" fmla="*/ 2287976 w 5311931"/>
                  <a:gd name="connsiteY2" fmla="*/ 5084 h 4090355"/>
                  <a:gd name="connsiteX3" fmla="*/ 3755269 w 5311931"/>
                  <a:gd name="connsiteY3" fmla="*/ 122043 h 4090355"/>
                  <a:gd name="connsiteX4" fmla="*/ 5158241 w 5311931"/>
                  <a:gd name="connsiteY4" fmla="*/ 717466 h 4090355"/>
                  <a:gd name="connsiteX5" fmla="*/ 5311931 w 5311931"/>
                  <a:gd name="connsiteY5" fmla="*/ 1536176 h 4090355"/>
                  <a:gd name="connsiteX6" fmla="*/ 5227709 w 5311931"/>
                  <a:gd name="connsiteY6" fmla="*/ 2610063 h 4090355"/>
                  <a:gd name="connsiteX7" fmla="*/ 5147398 w 5311931"/>
                  <a:gd name="connsiteY7" fmla="*/ 3471298 h 4090355"/>
                  <a:gd name="connsiteX8" fmla="*/ 3787168 w 5311931"/>
                  <a:gd name="connsiteY8" fmla="*/ 3917865 h 4090355"/>
                  <a:gd name="connsiteX9" fmla="*/ 2287978 w 5311931"/>
                  <a:gd name="connsiteY9" fmla="*/ 4056088 h 4090355"/>
                  <a:gd name="connsiteX10" fmla="*/ 1182190 w 5311931"/>
                  <a:gd name="connsiteY10" fmla="*/ 4077353 h 4090355"/>
                  <a:gd name="connsiteX11" fmla="*/ 55138 w 5311931"/>
                  <a:gd name="connsiteY11" fmla="*/ 3885968 h 4090355"/>
                  <a:gd name="connsiteX12" fmla="*/ 172097 w 5311931"/>
                  <a:gd name="connsiteY12" fmla="*/ 2801447 h 4090355"/>
                  <a:gd name="connsiteX13" fmla="*/ 118934 w 5311931"/>
                  <a:gd name="connsiteY13" fmla="*/ 1483010 h 4090355"/>
                  <a:gd name="connsiteX14" fmla="*/ 44507 w 5311931"/>
                  <a:gd name="connsiteY14" fmla="*/ 281531 h 4090355"/>
                  <a:gd name="connsiteX0" fmla="*/ 44507 w 5314210"/>
                  <a:gd name="connsiteY0" fmla="*/ 281531 h 4090355"/>
                  <a:gd name="connsiteX1" fmla="*/ 1118394 w 5314210"/>
                  <a:gd name="connsiteY1" fmla="*/ 47614 h 4090355"/>
                  <a:gd name="connsiteX2" fmla="*/ 2287976 w 5314210"/>
                  <a:gd name="connsiteY2" fmla="*/ 5084 h 4090355"/>
                  <a:gd name="connsiteX3" fmla="*/ 3755269 w 5314210"/>
                  <a:gd name="connsiteY3" fmla="*/ 122043 h 4090355"/>
                  <a:gd name="connsiteX4" fmla="*/ 5158241 w 5314210"/>
                  <a:gd name="connsiteY4" fmla="*/ 717466 h 4090355"/>
                  <a:gd name="connsiteX5" fmla="*/ 5311931 w 5314210"/>
                  <a:gd name="connsiteY5" fmla="*/ 1536176 h 4090355"/>
                  <a:gd name="connsiteX6" fmla="*/ 5248767 w 5314210"/>
                  <a:gd name="connsiteY6" fmla="*/ 2067802 h 4090355"/>
                  <a:gd name="connsiteX7" fmla="*/ 5227709 w 5314210"/>
                  <a:gd name="connsiteY7" fmla="*/ 2610063 h 4090355"/>
                  <a:gd name="connsiteX8" fmla="*/ 5147398 w 5314210"/>
                  <a:gd name="connsiteY8" fmla="*/ 3471298 h 4090355"/>
                  <a:gd name="connsiteX9" fmla="*/ 3787168 w 5314210"/>
                  <a:gd name="connsiteY9" fmla="*/ 3917865 h 4090355"/>
                  <a:gd name="connsiteX10" fmla="*/ 2287978 w 5314210"/>
                  <a:gd name="connsiteY10" fmla="*/ 4056088 h 4090355"/>
                  <a:gd name="connsiteX11" fmla="*/ 1182190 w 5314210"/>
                  <a:gd name="connsiteY11" fmla="*/ 4077353 h 4090355"/>
                  <a:gd name="connsiteX12" fmla="*/ 55138 w 5314210"/>
                  <a:gd name="connsiteY12" fmla="*/ 3885968 h 4090355"/>
                  <a:gd name="connsiteX13" fmla="*/ 172097 w 5314210"/>
                  <a:gd name="connsiteY13" fmla="*/ 2801447 h 4090355"/>
                  <a:gd name="connsiteX14" fmla="*/ 118934 w 5314210"/>
                  <a:gd name="connsiteY14" fmla="*/ 1483010 h 4090355"/>
                  <a:gd name="connsiteX15" fmla="*/ 44507 w 5314210"/>
                  <a:gd name="connsiteY15" fmla="*/ 281531 h 4090355"/>
                  <a:gd name="connsiteX0" fmla="*/ 44507 w 5322856"/>
                  <a:gd name="connsiteY0" fmla="*/ 281531 h 4090355"/>
                  <a:gd name="connsiteX1" fmla="*/ 1118394 w 5322856"/>
                  <a:gd name="connsiteY1" fmla="*/ 47614 h 4090355"/>
                  <a:gd name="connsiteX2" fmla="*/ 2287976 w 5322856"/>
                  <a:gd name="connsiteY2" fmla="*/ 5084 h 4090355"/>
                  <a:gd name="connsiteX3" fmla="*/ 3755269 w 5322856"/>
                  <a:gd name="connsiteY3" fmla="*/ 122043 h 4090355"/>
                  <a:gd name="connsiteX4" fmla="*/ 5158241 w 5322856"/>
                  <a:gd name="connsiteY4" fmla="*/ 717466 h 4090355"/>
                  <a:gd name="connsiteX5" fmla="*/ 5311931 w 5322856"/>
                  <a:gd name="connsiteY5" fmla="*/ 1536176 h 4090355"/>
                  <a:gd name="connsiteX6" fmla="*/ 5311931 w 5322856"/>
                  <a:gd name="connsiteY6" fmla="*/ 2099700 h 4090355"/>
                  <a:gd name="connsiteX7" fmla="*/ 5227709 w 5322856"/>
                  <a:gd name="connsiteY7" fmla="*/ 2610063 h 4090355"/>
                  <a:gd name="connsiteX8" fmla="*/ 5147398 w 5322856"/>
                  <a:gd name="connsiteY8" fmla="*/ 3471298 h 4090355"/>
                  <a:gd name="connsiteX9" fmla="*/ 3787168 w 5322856"/>
                  <a:gd name="connsiteY9" fmla="*/ 3917865 h 4090355"/>
                  <a:gd name="connsiteX10" fmla="*/ 2287978 w 5322856"/>
                  <a:gd name="connsiteY10" fmla="*/ 4056088 h 4090355"/>
                  <a:gd name="connsiteX11" fmla="*/ 1182190 w 5322856"/>
                  <a:gd name="connsiteY11" fmla="*/ 4077353 h 4090355"/>
                  <a:gd name="connsiteX12" fmla="*/ 55138 w 5322856"/>
                  <a:gd name="connsiteY12" fmla="*/ 3885968 h 4090355"/>
                  <a:gd name="connsiteX13" fmla="*/ 172097 w 5322856"/>
                  <a:gd name="connsiteY13" fmla="*/ 2801447 h 4090355"/>
                  <a:gd name="connsiteX14" fmla="*/ 118934 w 5322856"/>
                  <a:gd name="connsiteY14" fmla="*/ 1483010 h 4090355"/>
                  <a:gd name="connsiteX15" fmla="*/ 44507 w 5322856"/>
                  <a:gd name="connsiteY15" fmla="*/ 281531 h 4090355"/>
                  <a:gd name="connsiteX0" fmla="*/ 44507 w 5329554"/>
                  <a:gd name="connsiteY0" fmla="*/ 281531 h 4090355"/>
                  <a:gd name="connsiteX1" fmla="*/ 1118394 w 5329554"/>
                  <a:gd name="connsiteY1" fmla="*/ 47614 h 4090355"/>
                  <a:gd name="connsiteX2" fmla="*/ 2287976 w 5329554"/>
                  <a:gd name="connsiteY2" fmla="*/ 5084 h 4090355"/>
                  <a:gd name="connsiteX3" fmla="*/ 3755269 w 5329554"/>
                  <a:gd name="connsiteY3" fmla="*/ 122043 h 4090355"/>
                  <a:gd name="connsiteX4" fmla="*/ 5158241 w 5329554"/>
                  <a:gd name="connsiteY4" fmla="*/ 717466 h 4090355"/>
                  <a:gd name="connsiteX5" fmla="*/ 5322459 w 5329554"/>
                  <a:gd name="connsiteY5" fmla="*/ 1483013 h 4090355"/>
                  <a:gd name="connsiteX6" fmla="*/ 5311931 w 5329554"/>
                  <a:gd name="connsiteY6" fmla="*/ 2099700 h 4090355"/>
                  <a:gd name="connsiteX7" fmla="*/ 5227709 w 5329554"/>
                  <a:gd name="connsiteY7" fmla="*/ 2610063 h 4090355"/>
                  <a:gd name="connsiteX8" fmla="*/ 5147398 w 5329554"/>
                  <a:gd name="connsiteY8" fmla="*/ 3471298 h 4090355"/>
                  <a:gd name="connsiteX9" fmla="*/ 3787168 w 5329554"/>
                  <a:gd name="connsiteY9" fmla="*/ 3917865 h 4090355"/>
                  <a:gd name="connsiteX10" fmla="*/ 2287978 w 5329554"/>
                  <a:gd name="connsiteY10" fmla="*/ 4056088 h 4090355"/>
                  <a:gd name="connsiteX11" fmla="*/ 1182190 w 5329554"/>
                  <a:gd name="connsiteY11" fmla="*/ 4077353 h 4090355"/>
                  <a:gd name="connsiteX12" fmla="*/ 55138 w 5329554"/>
                  <a:gd name="connsiteY12" fmla="*/ 3885968 h 4090355"/>
                  <a:gd name="connsiteX13" fmla="*/ 172097 w 5329554"/>
                  <a:gd name="connsiteY13" fmla="*/ 2801447 h 4090355"/>
                  <a:gd name="connsiteX14" fmla="*/ 118934 w 5329554"/>
                  <a:gd name="connsiteY14" fmla="*/ 1483010 h 4090355"/>
                  <a:gd name="connsiteX15" fmla="*/ 44507 w 5329554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227709 w 5367447"/>
                  <a:gd name="connsiteY7" fmla="*/ 2610063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83013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408586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67447"/>
                  <a:gd name="connsiteY0" fmla="*/ 281531 h 4090355"/>
                  <a:gd name="connsiteX1" fmla="*/ 1118394 w 5367447"/>
                  <a:gd name="connsiteY1" fmla="*/ 47614 h 4090355"/>
                  <a:gd name="connsiteX2" fmla="*/ 2287976 w 5367447"/>
                  <a:gd name="connsiteY2" fmla="*/ 5084 h 4090355"/>
                  <a:gd name="connsiteX3" fmla="*/ 3755269 w 5367447"/>
                  <a:gd name="connsiteY3" fmla="*/ 122043 h 4090355"/>
                  <a:gd name="connsiteX4" fmla="*/ 5158241 w 5367447"/>
                  <a:gd name="connsiteY4" fmla="*/ 717466 h 4090355"/>
                  <a:gd name="connsiteX5" fmla="*/ 5322459 w 5367447"/>
                  <a:gd name="connsiteY5" fmla="*/ 1323525 h 4090355"/>
                  <a:gd name="connsiteX6" fmla="*/ 5364568 w 5367447"/>
                  <a:gd name="connsiteY6" fmla="*/ 2142230 h 4090355"/>
                  <a:gd name="connsiteX7" fmla="*/ 5343509 w 5367447"/>
                  <a:gd name="connsiteY7" fmla="*/ 2748286 h 4090355"/>
                  <a:gd name="connsiteX8" fmla="*/ 5147398 w 5367447"/>
                  <a:gd name="connsiteY8" fmla="*/ 3471298 h 4090355"/>
                  <a:gd name="connsiteX9" fmla="*/ 3787168 w 5367447"/>
                  <a:gd name="connsiteY9" fmla="*/ 3917865 h 4090355"/>
                  <a:gd name="connsiteX10" fmla="*/ 2287978 w 5367447"/>
                  <a:gd name="connsiteY10" fmla="*/ 4056088 h 4090355"/>
                  <a:gd name="connsiteX11" fmla="*/ 1182190 w 5367447"/>
                  <a:gd name="connsiteY11" fmla="*/ 4077353 h 4090355"/>
                  <a:gd name="connsiteX12" fmla="*/ 55138 w 5367447"/>
                  <a:gd name="connsiteY12" fmla="*/ 3885968 h 4090355"/>
                  <a:gd name="connsiteX13" fmla="*/ 172097 w 5367447"/>
                  <a:gd name="connsiteY13" fmla="*/ 2801447 h 4090355"/>
                  <a:gd name="connsiteX14" fmla="*/ 118934 w 5367447"/>
                  <a:gd name="connsiteY14" fmla="*/ 1483010 h 4090355"/>
                  <a:gd name="connsiteX15" fmla="*/ 44507 w 5367447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59 w 5370529"/>
                  <a:gd name="connsiteY5" fmla="*/ 1323525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748286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86312"/>
                  <a:gd name="connsiteY0" fmla="*/ 281531 h 4090355"/>
                  <a:gd name="connsiteX1" fmla="*/ 1118394 w 5386312"/>
                  <a:gd name="connsiteY1" fmla="*/ 47614 h 4090355"/>
                  <a:gd name="connsiteX2" fmla="*/ 2287976 w 5386312"/>
                  <a:gd name="connsiteY2" fmla="*/ 5084 h 4090355"/>
                  <a:gd name="connsiteX3" fmla="*/ 3755269 w 5386312"/>
                  <a:gd name="connsiteY3" fmla="*/ 122043 h 4090355"/>
                  <a:gd name="connsiteX4" fmla="*/ 5158241 w 5386312"/>
                  <a:gd name="connsiteY4" fmla="*/ 717466 h 4090355"/>
                  <a:gd name="connsiteX5" fmla="*/ 5322460 w 5386312"/>
                  <a:gd name="connsiteY5" fmla="*/ 1227832 h 4090355"/>
                  <a:gd name="connsiteX6" fmla="*/ 5364568 w 5386312"/>
                  <a:gd name="connsiteY6" fmla="*/ 2142230 h 4090355"/>
                  <a:gd name="connsiteX7" fmla="*/ 5343509 w 5386312"/>
                  <a:gd name="connsiteY7" fmla="*/ 2812081 h 4090355"/>
                  <a:gd name="connsiteX8" fmla="*/ 5147398 w 5386312"/>
                  <a:gd name="connsiteY8" fmla="*/ 3471298 h 4090355"/>
                  <a:gd name="connsiteX9" fmla="*/ 3787168 w 5386312"/>
                  <a:gd name="connsiteY9" fmla="*/ 3917865 h 4090355"/>
                  <a:gd name="connsiteX10" fmla="*/ 2287978 w 5386312"/>
                  <a:gd name="connsiteY10" fmla="*/ 4056088 h 4090355"/>
                  <a:gd name="connsiteX11" fmla="*/ 1182190 w 5386312"/>
                  <a:gd name="connsiteY11" fmla="*/ 4077353 h 4090355"/>
                  <a:gd name="connsiteX12" fmla="*/ 55138 w 5386312"/>
                  <a:gd name="connsiteY12" fmla="*/ 3885968 h 4090355"/>
                  <a:gd name="connsiteX13" fmla="*/ 172097 w 5386312"/>
                  <a:gd name="connsiteY13" fmla="*/ 2801447 h 4090355"/>
                  <a:gd name="connsiteX14" fmla="*/ 118934 w 5386312"/>
                  <a:gd name="connsiteY14" fmla="*/ 1483010 h 4090355"/>
                  <a:gd name="connsiteX15" fmla="*/ 44507 w 5386312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370529"/>
                  <a:gd name="connsiteY0" fmla="*/ 281531 h 4090355"/>
                  <a:gd name="connsiteX1" fmla="*/ 1118394 w 5370529"/>
                  <a:gd name="connsiteY1" fmla="*/ 47614 h 4090355"/>
                  <a:gd name="connsiteX2" fmla="*/ 2287976 w 5370529"/>
                  <a:gd name="connsiteY2" fmla="*/ 5084 h 4090355"/>
                  <a:gd name="connsiteX3" fmla="*/ 3755269 w 5370529"/>
                  <a:gd name="connsiteY3" fmla="*/ 122043 h 4090355"/>
                  <a:gd name="connsiteX4" fmla="*/ 5158241 w 5370529"/>
                  <a:gd name="connsiteY4" fmla="*/ 717466 h 4090355"/>
                  <a:gd name="connsiteX5" fmla="*/ 5322460 w 5370529"/>
                  <a:gd name="connsiteY5" fmla="*/ 1227832 h 4090355"/>
                  <a:gd name="connsiteX6" fmla="*/ 5364568 w 5370529"/>
                  <a:gd name="connsiteY6" fmla="*/ 2142230 h 4090355"/>
                  <a:gd name="connsiteX7" fmla="*/ 5343509 w 5370529"/>
                  <a:gd name="connsiteY7" fmla="*/ 2812081 h 4090355"/>
                  <a:gd name="connsiteX8" fmla="*/ 5147398 w 5370529"/>
                  <a:gd name="connsiteY8" fmla="*/ 3471298 h 4090355"/>
                  <a:gd name="connsiteX9" fmla="*/ 3787168 w 5370529"/>
                  <a:gd name="connsiteY9" fmla="*/ 3917865 h 4090355"/>
                  <a:gd name="connsiteX10" fmla="*/ 2287978 w 5370529"/>
                  <a:gd name="connsiteY10" fmla="*/ 4056088 h 4090355"/>
                  <a:gd name="connsiteX11" fmla="*/ 1182190 w 5370529"/>
                  <a:gd name="connsiteY11" fmla="*/ 4077353 h 4090355"/>
                  <a:gd name="connsiteX12" fmla="*/ 55138 w 5370529"/>
                  <a:gd name="connsiteY12" fmla="*/ 3885968 h 4090355"/>
                  <a:gd name="connsiteX13" fmla="*/ 172097 w 5370529"/>
                  <a:gd name="connsiteY13" fmla="*/ 2801447 h 4090355"/>
                  <a:gd name="connsiteX14" fmla="*/ 118934 w 5370529"/>
                  <a:gd name="connsiteY14" fmla="*/ 1483010 h 4090355"/>
                  <a:gd name="connsiteX15" fmla="*/ 44507 w 5370529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74128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9136"/>
                  <a:gd name="connsiteY0" fmla="*/ 281531 h 4090355"/>
                  <a:gd name="connsiteX1" fmla="*/ 1118394 w 5419136"/>
                  <a:gd name="connsiteY1" fmla="*/ 47614 h 4090355"/>
                  <a:gd name="connsiteX2" fmla="*/ 2287976 w 5419136"/>
                  <a:gd name="connsiteY2" fmla="*/ 5084 h 4090355"/>
                  <a:gd name="connsiteX3" fmla="*/ 3755269 w 5419136"/>
                  <a:gd name="connsiteY3" fmla="*/ 122043 h 4090355"/>
                  <a:gd name="connsiteX4" fmla="*/ 5158241 w 5419136"/>
                  <a:gd name="connsiteY4" fmla="*/ 717466 h 4090355"/>
                  <a:gd name="connsiteX5" fmla="*/ 5322460 w 5419136"/>
                  <a:gd name="connsiteY5" fmla="*/ 1227832 h 4090355"/>
                  <a:gd name="connsiteX6" fmla="*/ 5417205 w 5419136"/>
                  <a:gd name="connsiteY6" fmla="*/ 2110333 h 4090355"/>
                  <a:gd name="connsiteX7" fmla="*/ 5343509 w 5419136"/>
                  <a:gd name="connsiteY7" fmla="*/ 2812081 h 4090355"/>
                  <a:gd name="connsiteX8" fmla="*/ 5147398 w 5419136"/>
                  <a:gd name="connsiteY8" fmla="*/ 3471298 h 4090355"/>
                  <a:gd name="connsiteX9" fmla="*/ 3787168 w 5419136"/>
                  <a:gd name="connsiteY9" fmla="*/ 3917865 h 4090355"/>
                  <a:gd name="connsiteX10" fmla="*/ 2287978 w 5419136"/>
                  <a:gd name="connsiteY10" fmla="*/ 4056088 h 4090355"/>
                  <a:gd name="connsiteX11" fmla="*/ 1182190 w 5419136"/>
                  <a:gd name="connsiteY11" fmla="*/ 4077353 h 4090355"/>
                  <a:gd name="connsiteX12" fmla="*/ 55138 w 5419136"/>
                  <a:gd name="connsiteY12" fmla="*/ 3885968 h 4090355"/>
                  <a:gd name="connsiteX13" fmla="*/ 172097 w 5419136"/>
                  <a:gd name="connsiteY13" fmla="*/ 2801447 h 4090355"/>
                  <a:gd name="connsiteX14" fmla="*/ 118934 w 5419136"/>
                  <a:gd name="connsiteY14" fmla="*/ 1483010 h 4090355"/>
                  <a:gd name="connsiteX15" fmla="*/ 44507 w 5419136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  <a:gd name="connsiteX0" fmla="*/ 44507 w 5417465"/>
                  <a:gd name="connsiteY0" fmla="*/ 281531 h 4090355"/>
                  <a:gd name="connsiteX1" fmla="*/ 1118394 w 5417465"/>
                  <a:gd name="connsiteY1" fmla="*/ 47614 h 4090355"/>
                  <a:gd name="connsiteX2" fmla="*/ 2287976 w 5417465"/>
                  <a:gd name="connsiteY2" fmla="*/ 5084 h 4090355"/>
                  <a:gd name="connsiteX3" fmla="*/ 3755269 w 5417465"/>
                  <a:gd name="connsiteY3" fmla="*/ 122043 h 4090355"/>
                  <a:gd name="connsiteX4" fmla="*/ 5158241 w 5417465"/>
                  <a:gd name="connsiteY4" fmla="*/ 717466 h 4090355"/>
                  <a:gd name="connsiteX5" fmla="*/ 5322461 w 5417465"/>
                  <a:gd name="connsiteY5" fmla="*/ 1227832 h 4090355"/>
                  <a:gd name="connsiteX6" fmla="*/ 5417205 w 5417465"/>
                  <a:gd name="connsiteY6" fmla="*/ 2110333 h 4090355"/>
                  <a:gd name="connsiteX7" fmla="*/ 5343509 w 5417465"/>
                  <a:gd name="connsiteY7" fmla="*/ 2812081 h 4090355"/>
                  <a:gd name="connsiteX8" fmla="*/ 5147398 w 5417465"/>
                  <a:gd name="connsiteY8" fmla="*/ 3471298 h 4090355"/>
                  <a:gd name="connsiteX9" fmla="*/ 3787168 w 5417465"/>
                  <a:gd name="connsiteY9" fmla="*/ 3917865 h 4090355"/>
                  <a:gd name="connsiteX10" fmla="*/ 2287978 w 5417465"/>
                  <a:gd name="connsiteY10" fmla="*/ 4056088 h 4090355"/>
                  <a:gd name="connsiteX11" fmla="*/ 1182190 w 5417465"/>
                  <a:gd name="connsiteY11" fmla="*/ 4077353 h 4090355"/>
                  <a:gd name="connsiteX12" fmla="*/ 55138 w 5417465"/>
                  <a:gd name="connsiteY12" fmla="*/ 3885968 h 4090355"/>
                  <a:gd name="connsiteX13" fmla="*/ 172097 w 5417465"/>
                  <a:gd name="connsiteY13" fmla="*/ 2801447 h 4090355"/>
                  <a:gd name="connsiteX14" fmla="*/ 118934 w 5417465"/>
                  <a:gd name="connsiteY14" fmla="*/ 1483010 h 4090355"/>
                  <a:gd name="connsiteX15" fmla="*/ 44507 w 5417465"/>
                  <a:gd name="connsiteY15" fmla="*/ 281531 h 4090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17465" h="4090355">
                    <a:moveTo>
                      <a:pt x="44507" y="281531"/>
                    </a:moveTo>
                    <a:cubicBezTo>
                      <a:pt x="445000" y="145080"/>
                      <a:pt x="744483" y="93689"/>
                      <a:pt x="1118394" y="47614"/>
                    </a:cubicBezTo>
                    <a:cubicBezTo>
                      <a:pt x="1492306" y="1540"/>
                      <a:pt x="1848497" y="-7321"/>
                      <a:pt x="2287976" y="5084"/>
                    </a:cubicBezTo>
                    <a:cubicBezTo>
                      <a:pt x="2727455" y="17489"/>
                      <a:pt x="3276892" y="3313"/>
                      <a:pt x="3755269" y="122043"/>
                    </a:cubicBezTo>
                    <a:cubicBezTo>
                      <a:pt x="4233646" y="240773"/>
                      <a:pt x="4926870" y="538484"/>
                      <a:pt x="5158241" y="717466"/>
                    </a:cubicBezTo>
                    <a:cubicBezTo>
                      <a:pt x="5284340" y="1002773"/>
                      <a:pt x="5279300" y="995688"/>
                      <a:pt x="5322461" y="1227832"/>
                    </a:cubicBezTo>
                    <a:cubicBezTo>
                      <a:pt x="5365622" y="1459976"/>
                      <a:pt x="5413697" y="1846292"/>
                      <a:pt x="5417205" y="2110333"/>
                    </a:cubicBezTo>
                    <a:cubicBezTo>
                      <a:pt x="5420713" y="2374375"/>
                      <a:pt x="5388477" y="2585254"/>
                      <a:pt x="5343509" y="2812081"/>
                    </a:cubicBezTo>
                    <a:cubicBezTo>
                      <a:pt x="5298541" y="3038909"/>
                      <a:pt x="5294496" y="3056629"/>
                      <a:pt x="5147398" y="3471298"/>
                    </a:cubicBezTo>
                    <a:cubicBezTo>
                      <a:pt x="4705535" y="3705213"/>
                      <a:pt x="4263738" y="3820400"/>
                      <a:pt x="3787168" y="3917865"/>
                    </a:cubicBezTo>
                    <a:cubicBezTo>
                      <a:pt x="3310598" y="4015330"/>
                      <a:pt x="2722141" y="4029507"/>
                      <a:pt x="2287978" y="4056088"/>
                    </a:cubicBezTo>
                    <a:cubicBezTo>
                      <a:pt x="1853815" y="4082669"/>
                      <a:pt x="1554330" y="4105706"/>
                      <a:pt x="1182190" y="4077353"/>
                    </a:cubicBezTo>
                    <a:cubicBezTo>
                      <a:pt x="810050" y="4049000"/>
                      <a:pt x="632840" y="4089758"/>
                      <a:pt x="55138" y="3885968"/>
                    </a:cubicBezTo>
                    <a:cubicBezTo>
                      <a:pt x="9064" y="3150549"/>
                      <a:pt x="161464" y="3201940"/>
                      <a:pt x="172097" y="2801447"/>
                    </a:cubicBezTo>
                    <a:cubicBezTo>
                      <a:pt x="182730" y="2400954"/>
                      <a:pt x="127794" y="1851605"/>
                      <a:pt x="118934" y="1483010"/>
                    </a:cubicBezTo>
                    <a:cubicBezTo>
                      <a:pt x="124250" y="1061252"/>
                      <a:pt x="-90172" y="503043"/>
                      <a:pt x="44507" y="28153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390822" y="914403"/>
                <a:ext cx="9466519" cy="4829545"/>
                <a:chOff x="390822" y="914403"/>
                <a:chExt cx="9466519" cy="4829545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1482321" y="1653593"/>
                  <a:ext cx="5471638" cy="4090355"/>
                </a:xfrm>
                <a:custGeom>
                  <a:avLst/>
                  <a:gdLst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499128 h 4039770"/>
                    <a:gd name="connsiteX15" fmla="*/ 94547 w 5014392"/>
                    <a:gd name="connsiteY15" fmla="*/ 180151 h 4039770"/>
                    <a:gd name="connsiteX0" fmla="*/ 94547 w 5014392"/>
                    <a:gd name="connsiteY0" fmla="*/ 180151 h 4039770"/>
                    <a:gd name="connsiteX1" fmla="*/ 817561 w 5014392"/>
                    <a:gd name="connsiteY1" fmla="*/ 63193 h 4039770"/>
                    <a:gd name="connsiteX2" fmla="*/ 1848919 w 5014392"/>
                    <a:gd name="connsiteY2" fmla="*/ 10030 h 4039770"/>
                    <a:gd name="connsiteX3" fmla="*/ 3603291 w 5014392"/>
                    <a:gd name="connsiteY3" fmla="*/ 20663 h 4039770"/>
                    <a:gd name="connsiteX4" fmla="*/ 4889830 w 5014392"/>
                    <a:gd name="connsiteY4" fmla="*/ 212049 h 4039770"/>
                    <a:gd name="connsiteX5" fmla="*/ 4964258 w 5014392"/>
                    <a:gd name="connsiteY5" fmla="*/ 488495 h 4039770"/>
                    <a:gd name="connsiteX6" fmla="*/ 4964258 w 5014392"/>
                    <a:gd name="connsiteY6" fmla="*/ 3359286 h 4039770"/>
                    <a:gd name="connsiteX7" fmla="*/ 4326305 w 5014392"/>
                    <a:gd name="connsiteY7" fmla="*/ 3582570 h 4039770"/>
                    <a:gd name="connsiteX8" fmla="*/ 2274221 w 5014392"/>
                    <a:gd name="connsiteY8" fmla="*/ 3922811 h 4039770"/>
                    <a:gd name="connsiteX9" fmla="*/ 1349189 w 5014392"/>
                    <a:gd name="connsiteY9" fmla="*/ 4039770 h 4039770"/>
                    <a:gd name="connsiteX10" fmla="*/ 275300 w 5014392"/>
                    <a:gd name="connsiteY10" fmla="*/ 3922811 h 4039770"/>
                    <a:gd name="connsiteX11" fmla="*/ 62649 w 5014392"/>
                    <a:gd name="connsiteY11" fmla="*/ 3816486 h 4039770"/>
                    <a:gd name="connsiteX12" fmla="*/ 62649 w 5014392"/>
                    <a:gd name="connsiteY12" fmla="*/ 2710700 h 4039770"/>
                    <a:gd name="connsiteX13" fmla="*/ 9486 w 5014392"/>
                    <a:gd name="connsiteY13" fmla="*/ 1392263 h 4039770"/>
                    <a:gd name="connsiteX14" fmla="*/ 9486 w 5014392"/>
                    <a:gd name="connsiteY14" fmla="*/ 786207 h 4039770"/>
                    <a:gd name="connsiteX15" fmla="*/ 94547 w 5014392"/>
                    <a:gd name="connsiteY15" fmla="*/ 180151 h 4039770"/>
                    <a:gd name="connsiteX0" fmla="*/ 91760 w 5011605"/>
                    <a:gd name="connsiteY0" fmla="*/ 180151 h 4039770"/>
                    <a:gd name="connsiteX1" fmla="*/ 814774 w 5011605"/>
                    <a:gd name="connsiteY1" fmla="*/ 63193 h 4039770"/>
                    <a:gd name="connsiteX2" fmla="*/ 1846132 w 5011605"/>
                    <a:gd name="connsiteY2" fmla="*/ 10030 h 4039770"/>
                    <a:gd name="connsiteX3" fmla="*/ 3600504 w 5011605"/>
                    <a:gd name="connsiteY3" fmla="*/ 20663 h 4039770"/>
                    <a:gd name="connsiteX4" fmla="*/ 4887043 w 5011605"/>
                    <a:gd name="connsiteY4" fmla="*/ 212049 h 4039770"/>
                    <a:gd name="connsiteX5" fmla="*/ 4961471 w 5011605"/>
                    <a:gd name="connsiteY5" fmla="*/ 488495 h 4039770"/>
                    <a:gd name="connsiteX6" fmla="*/ 4961471 w 5011605"/>
                    <a:gd name="connsiteY6" fmla="*/ 3359286 h 4039770"/>
                    <a:gd name="connsiteX7" fmla="*/ 4323518 w 5011605"/>
                    <a:gd name="connsiteY7" fmla="*/ 3582570 h 4039770"/>
                    <a:gd name="connsiteX8" fmla="*/ 2271434 w 5011605"/>
                    <a:gd name="connsiteY8" fmla="*/ 3922811 h 4039770"/>
                    <a:gd name="connsiteX9" fmla="*/ 1346402 w 5011605"/>
                    <a:gd name="connsiteY9" fmla="*/ 4039770 h 4039770"/>
                    <a:gd name="connsiteX10" fmla="*/ 272513 w 5011605"/>
                    <a:gd name="connsiteY10" fmla="*/ 3922811 h 4039770"/>
                    <a:gd name="connsiteX11" fmla="*/ 59862 w 5011605"/>
                    <a:gd name="connsiteY11" fmla="*/ 3816486 h 4039770"/>
                    <a:gd name="connsiteX12" fmla="*/ 59862 w 5011605"/>
                    <a:gd name="connsiteY12" fmla="*/ 2710700 h 4039770"/>
                    <a:gd name="connsiteX13" fmla="*/ 6699 w 5011605"/>
                    <a:gd name="connsiteY13" fmla="*/ 1392263 h 4039770"/>
                    <a:gd name="connsiteX14" fmla="*/ 91760 w 5011605"/>
                    <a:gd name="connsiteY14" fmla="*/ 180151 h 4039770"/>
                    <a:gd name="connsiteX0" fmla="*/ 80516 w 5021626"/>
                    <a:gd name="connsiteY0" fmla="*/ 222681 h 4039770"/>
                    <a:gd name="connsiteX1" fmla="*/ 824795 w 5021626"/>
                    <a:gd name="connsiteY1" fmla="*/ 63193 h 4039770"/>
                    <a:gd name="connsiteX2" fmla="*/ 1856153 w 5021626"/>
                    <a:gd name="connsiteY2" fmla="*/ 10030 h 4039770"/>
                    <a:gd name="connsiteX3" fmla="*/ 3610525 w 5021626"/>
                    <a:gd name="connsiteY3" fmla="*/ 20663 h 4039770"/>
                    <a:gd name="connsiteX4" fmla="*/ 4897064 w 5021626"/>
                    <a:gd name="connsiteY4" fmla="*/ 212049 h 4039770"/>
                    <a:gd name="connsiteX5" fmla="*/ 4971492 w 5021626"/>
                    <a:gd name="connsiteY5" fmla="*/ 488495 h 4039770"/>
                    <a:gd name="connsiteX6" fmla="*/ 4971492 w 5021626"/>
                    <a:gd name="connsiteY6" fmla="*/ 3359286 h 4039770"/>
                    <a:gd name="connsiteX7" fmla="*/ 4333539 w 5021626"/>
                    <a:gd name="connsiteY7" fmla="*/ 3582570 h 4039770"/>
                    <a:gd name="connsiteX8" fmla="*/ 2281455 w 5021626"/>
                    <a:gd name="connsiteY8" fmla="*/ 3922811 h 4039770"/>
                    <a:gd name="connsiteX9" fmla="*/ 1356423 w 5021626"/>
                    <a:gd name="connsiteY9" fmla="*/ 4039770 h 4039770"/>
                    <a:gd name="connsiteX10" fmla="*/ 282534 w 5021626"/>
                    <a:gd name="connsiteY10" fmla="*/ 3922811 h 4039770"/>
                    <a:gd name="connsiteX11" fmla="*/ 69883 w 5021626"/>
                    <a:gd name="connsiteY11" fmla="*/ 3816486 h 4039770"/>
                    <a:gd name="connsiteX12" fmla="*/ 69883 w 5021626"/>
                    <a:gd name="connsiteY12" fmla="*/ 2710700 h 4039770"/>
                    <a:gd name="connsiteX13" fmla="*/ 16720 w 5021626"/>
                    <a:gd name="connsiteY13" fmla="*/ 1392263 h 4039770"/>
                    <a:gd name="connsiteX14" fmla="*/ 80516 w 5021626"/>
                    <a:gd name="connsiteY14" fmla="*/ 22268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180151 h 4039770"/>
                    <a:gd name="connsiteX1" fmla="*/ 858925 w 5055756"/>
                    <a:gd name="connsiteY1" fmla="*/ 63193 h 4039770"/>
                    <a:gd name="connsiteX2" fmla="*/ 1890283 w 5055756"/>
                    <a:gd name="connsiteY2" fmla="*/ 10030 h 4039770"/>
                    <a:gd name="connsiteX3" fmla="*/ 3644655 w 5055756"/>
                    <a:gd name="connsiteY3" fmla="*/ 20663 h 4039770"/>
                    <a:gd name="connsiteX4" fmla="*/ 4931194 w 5055756"/>
                    <a:gd name="connsiteY4" fmla="*/ 212049 h 4039770"/>
                    <a:gd name="connsiteX5" fmla="*/ 5005622 w 5055756"/>
                    <a:gd name="connsiteY5" fmla="*/ 488495 h 4039770"/>
                    <a:gd name="connsiteX6" fmla="*/ 5005622 w 5055756"/>
                    <a:gd name="connsiteY6" fmla="*/ 3359286 h 4039770"/>
                    <a:gd name="connsiteX7" fmla="*/ 4367669 w 5055756"/>
                    <a:gd name="connsiteY7" fmla="*/ 3582570 h 4039770"/>
                    <a:gd name="connsiteX8" fmla="*/ 2315585 w 5055756"/>
                    <a:gd name="connsiteY8" fmla="*/ 3922811 h 4039770"/>
                    <a:gd name="connsiteX9" fmla="*/ 1390553 w 5055756"/>
                    <a:gd name="connsiteY9" fmla="*/ 4039770 h 4039770"/>
                    <a:gd name="connsiteX10" fmla="*/ 316664 w 5055756"/>
                    <a:gd name="connsiteY10" fmla="*/ 3922811 h 4039770"/>
                    <a:gd name="connsiteX11" fmla="*/ 104013 w 5055756"/>
                    <a:gd name="connsiteY11" fmla="*/ 3816486 h 4039770"/>
                    <a:gd name="connsiteX12" fmla="*/ 104013 w 5055756"/>
                    <a:gd name="connsiteY12" fmla="*/ 2710700 h 4039770"/>
                    <a:gd name="connsiteX13" fmla="*/ 50850 w 5055756"/>
                    <a:gd name="connsiteY13" fmla="*/ 1392263 h 4039770"/>
                    <a:gd name="connsiteX14" fmla="*/ 61483 w 5055756"/>
                    <a:gd name="connsiteY14" fmla="*/ 180151 h 4039770"/>
                    <a:gd name="connsiteX0" fmla="*/ 61483 w 5055756"/>
                    <a:gd name="connsiteY0" fmla="*/ 250108 h 4109727"/>
                    <a:gd name="connsiteX1" fmla="*/ 1060943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50108 h 4109727"/>
                    <a:gd name="connsiteX1" fmla="*/ 1199166 w 5055756"/>
                    <a:gd name="connsiteY1" fmla="*/ 5559 h 4109727"/>
                    <a:gd name="connsiteX2" fmla="*/ 1890283 w 5055756"/>
                    <a:gd name="connsiteY2" fmla="*/ 79987 h 4109727"/>
                    <a:gd name="connsiteX3" fmla="*/ 3644655 w 5055756"/>
                    <a:gd name="connsiteY3" fmla="*/ 90620 h 4109727"/>
                    <a:gd name="connsiteX4" fmla="*/ 4931194 w 5055756"/>
                    <a:gd name="connsiteY4" fmla="*/ 282006 h 4109727"/>
                    <a:gd name="connsiteX5" fmla="*/ 5005622 w 5055756"/>
                    <a:gd name="connsiteY5" fmla="*/ 558452 h 4109727"/>
                    <a:gd name="connsiteX6" fmla="*/ 5005622 w 5055756"/>
                    <a:gd name="connsiteY6" fmla="*/ 3429243 h 4109727"/>
                    <a:gd name="connsiteX7" fmla="*/ 4367669 w 5055756"/>
                    <a:gd name="connsiteY7" fmla="*/ 3652527 h 4109727"/>
                    <a:gd name="connsiteX8" fmla="*/ 2315585 w 5055756"/>
                    <a:gd name="connsiteY8" fmla="*/ 3992768 h 4109727"/>
                    <a:gd name="connsiteX9" fmla="*/ 1390553 w 5055756"/>
                    <a:gd name="connsiteY9" fmla="*/ 4109727 h 4109727"/>
                    <a:gd name="connsiteX10" fmla="*/ 316664 w 5055756"/>
                    <a:gd name="connsiteY10" fmla="*/ 3992768 h 4109727"/>
                    <a:gd name="connsiteX11" fmla="*/ 104013 w 5055756"/>
                    <a:gd name="connsiteY11" fmla="*/ 3886443 h 4109727"/>
                    <a:gd name="connsiteX12" fmla="*/ 104013 w 5055756"/>
                    <a:gd name="connsiteY12" fmla="*/ 2780657 h 4109727"/>
                    <a:gd name="connsiteX13" fmla="*/ 50850 w 5055756"/>
                    <a:gd name="connsiteY13" fmla="*/ 1462220 h 4109727"/>
                    <a:gd name="connsiteX14" fmla="*/ 61483 w 5055756"/>
                    <a:gd name="connsiteY14" fmla="*/ 250108 h 4109727"/>
                    <a:gd name="connsiteX0" fmla="*/ 61483 w 5055756"/>
                    <a:gd name="connsiteY0" fmla="*/ 277365 h 4136984"/>
                    <a:gd name="connsiteX1" fmla="*/ 1199166 w 5055756"/>
                    <a:gd name="connsiteY1" fmla="*/ 32816 h 4136984"/>
                    <a:gd name="connsiteX2" fmla="*/ 2219892 w 5055756"/>
                    <a:gd name="connsiteY2" fmla="*/ 11551 h 4136984"/>
                    <a:gd name="connsiteX3" fmla="*/ 3644655 w 5055756"/>
                    <a:gd name="connsiteY3" fmla="*/ 117877 h 4136984"/>
                    <a:gd name="connsiteX4" fmla="*/ 4931194 w 5055756"/>
                    <a:gd name="connsiteY4" fmla="*/ 309263 h 4136984"/>
                    <a:gd name="connsiteX5" fmla="*/ 5005622 w 5055756"/>
                    <a:gd name="connsiteY5" fmla="*/ 585709 h 4136984"/>
                    <a:gd name="connsiteX6" fmla="*/ 5005622 w 5055756"/>
                    <a:gd name="connsiteY6" fmla="*/ 3456500 h 4136984"/>
                    <a:gd name="connsiteX7" fmla="*/ 4367669 w 5055756"/>
                    <a:gd name="connsiteY7" fmla="*/ 3679784 h 4136984"/>
                    <a:gd name="connsiteX8" fmla="*/ 2315585 w 5055756"/>
                    <a:gd name="connsiteY8" fmla="*/ 4020025 h 4136984"/>
                    <a:gd name="connsiteX9" fmla="*/ 1390553 w 5055756"/>
                    <a:gd name="connsiteY9" fmla="*/ 4136984 h 4136984"/>
                    <a:gd name="connsiteX10" fmla="*/ 316664 w 5055756"/>
                    <a:gd name="connsiteY10" fmla="*/ 4020025 h 4136984"/>
                    <a:gd name="connsiteX11" fmla="*/ 104013 w 5055756"/>
                    <a:gd name="connsiteY11" fmla="*/ 3913700 h 4136984"/>
                    <a:gd name="connsiteX12" fmla="*/ 104013 w 5055756"/>
                    <a:gd name="connsiteY12" fmla="*/ 2807914 h 4136984"/>
                    <a:gd name="connsiteX13" fmla="*/ 50850 w 5055756"/>
                    <a:gd name="connsiteY13" fmla="*/ 1489477 h 4136984"/>
                    <a:gd name="connsiteX14" fmla="*/ 61483 w 5055756"/>
                    <a:gd name="connsiteY14" fmla="*/ 277365 h 4136984"/>
                    <a:gd name="connsiteX0" fmla="*/ 61483 w 5055756"/>
                    <a:gd name="connsiteY0" fmla="*/ 269885 h 4129504"/>
                    <a:gd name="connsiteX1" fmla="*/ 1050310 w 5055756"/>
                    <a:gd name="connsiteY1" fmla="*/ 46601 h 4129504"/>
                    <a:gd name="connsiteX2" fmla="*/ 2219892 w 5055756"/>
                    <a:gd name="connsiteY2" fmla="*/ 4071 h 4129504"/>
                    <a:gd name="connsiteX3" fmla="*/ 3644655 w 5055756"/>
                    <a:gd name="connsiteY3" fmla="*/ 110397 h 4129504"/>
                    <a:gd name="connsiteX4" fmla="*/ 4931194 w 5055756"/>
                    <a:gd name="connsiteY4" fmla="*/ 301783 h 4129504"/>
                    <a:gd name="connsiteX5" fmla="*/ 5005622 w 5055756"/>
                    <a:gd name="connsiteY5" fmla="*/ 578229 h 4129504"/>
                    <a:gd name="connsiteX6" fmla="*/ 5005622 w 5055756"/>
                    <a:gd name="connsiteY6" fmla="*/ 3449020 h 4129504"/>
                    <a:gd name="connsiteX7" fmla="*/ 4367669 w 5055756"/>
                    <a:gd name="connsiteY7" fmla="*/ 3672304 h 4129504"/>
                    <a:gd name="connsiteX8" fmla="*/ 2315585 w 5055756"/>
                    <a:gd name="connsiteY8" fmla="*/ 4012545 h 4129504"/>
                    <a:gd name="connsiteX9" fmla="*/ 1390553 w 5055756"/>
                    <a:gd name="connsiteY9" fmla="*/ 4129504 h 4129504"/>
                    <a:gd name="connsiteX10" fmla="*/ 316664 w 5055756"/>
                    <a:gd name="connsiteY10" fmla="*/ 4012545 h 4129504"/>
                    <a:gd name="connsiteX11" fmla="*/ 104013 w 5055756"/>
                    <a:gd name="connsiteY11" fmla="*/ 3906220 h 4129504"/>
                    <a:gd name="connsiteX12" fmla="*/ 104013 w 5055756"/>
                    <a:gd name="connsiteY12" fmla="*/ 2800434 h 4129504"/>
                    <a:gd name="connsiteX13" fmla="*/ 50850 w 5055756"/>
                    <a:gd name="connsiteY13" fmla="*/ 1481997 h 4129504"/>
                    <a:gd name="connsiteX14" fmla="*/ 61483 w 5055756"/>
                    <a:gd name="connsiteY14" fmla="*/ 269885 h 4129504"/>
                    <a:gd name="connsiteX0" fmla="*/ 61483 w 5055756"/>
                    <a:gd name="connsiteY0" fmla="*/ 270633 h 4130252"/>
                    <a:gd name="connsiteX1" fmla="*/ 1050310 w 5055756"/>
                    <a:gd name="connsiteY1" fmla="*/ 47349 h 4130252"/>
                    <a:gd name="connsiteX2" fmla="*/ 2219892 w 5055756"/>
                    <a:gd name="connsiteY2" fmla="*/ 4819 h 4130252"/>
                    <a:gd name="connsiteX3" fmla="*/ 3687185 w 5055756"/>
                    <a:gd name="connsiteY3" fmla="*/ 121778 h 4130252"/>
                    <a:gd name="connsiteX4" fmla="*/ 4931194 w 5055756"/>
                    <a:gd name="connsiteY4" fmla="*/ 302531 h 4130252"/>
                    <a:gd name="connsiteX5" fmla="*/ 5005622 w 5055756"/>
                    <a:gd name="connsiteY5" fmla="*/ 578977 h 4130252"/>
                    <a:gd name="connsiteX6" fmla="*/ 5005622 w 5055756"/>
                    <a:gd name="connsiteY6" fmla="*/ 3449768 h 4130252"/>
                    <a:gd name="connsiteX7" fmla="*/ 4367669 w 5055756"/>
                    <a:gd name="connsiteY7" fmla="*/ 3673052 h 4130252"/>
                    <a:gd name="connsiteX8" fmla="*/ 2315585 w 5055756"/>
                    <a:gd name="connsiteY8" fmla="*/ 4013293 h 4130252"/>
                    <a:gd name="connsiteX9" fmla="*/ 1390553 w 5055756"/>
                    <a:gd name="connsiteY9" fmla="*/ 4130252 h 4130252"/>
                    <a:gd name="connsiteX10" fmla="*/ 316664 w 5055756"/>
                    <a:gd name="connsiteY10" fmla="*/ 4013293 h 4130252"/>
                    <a:gd name="connsiteX11" fmla="*/ 104013 w 5055756"/>
                    <a:gd name="connsiteY11" fmla="*/ 3906968 h 4130252"/>
                    <a:gd name="connsiteX12" fmla="*/ 104013 w 5055756"/>
                    <a:gd name="connsiteY12" fmla="*/ 2801182 h 4130252"/>
                    <a:gd name="connsiteX13" fmla="*/ 50850 w 5055756"/>
                    <a:gd name="connsiteY13" fmla="*/ 1482745 h 4130252"/>
                    <a:gd name="connsiteX14" fmla="*/ 61483 w 5055756"/>
                    <a:gd name="connsiteY14" fmla="*/ 270633 h 4130252"/>
                    <a:gd name="connsiteX0" fmla="*/ 61483 w 5048734"/>
                    <a:gd name="connsiteY0" fmla="*/ 270633 h 4130252"/>
                    <a:gd name="connsiteX1" fmla="*/ 1050310 w 5048734"/>
                    <a:gd name="connsiteY1" fmla="*/ 47349 h 4130252"/>
                    <a:gd name="connsiteX2" fmla="*/ 2219892 w 5048734"/>
                    <a:gd name="connsiteY2" fmla="*/ 4819 h 4130252"/>
                    <a:gd name="connsiteX3" fmla="*/ 3687185 w 5048734"/>
                    <a:gd name="connsiteY3" fmla="*/ 121778 h 4130252"/>
                    <a:gd name="connsiteX4" fmla="*/ 4931194 w 5048734"/>
                    <a:gd name="connsiteY4" fmla="*/ 302531 h 4130252"/>
                    <a:gd name="connsiteX5" fmla="*/ 4984357 w 5048734"/>
                    <a:gd name="connsiteY5" fmla="*/ 1387051 h 4130252"/>
                    <a:gd name="connsiteX6" fmla="*/ 5005622 w 5048734"/>
                    <a:gd name="connsiteY6" fmla="*/ 3449768 h 4130252"/>
                    <a:gd name="connsiteX7" fmla="*/ 4367669 w 5048734"/>
                    <a:gd name="connsiteY7" fmla="*/ 3673052 h 4130252"/>
                    <a:gd name="connsiteX8" fmla="*/ 2315585 w 5048734"/>
                    <a:gd name="connsiteY8" fmla="*/ 4013293 h 4130252"/>
                    <a:gd name="connsiteX9" fmla="*/ 1390553 w 5048734"/>
                    <a:gd name="connsiteY9" fmla="*/ 4130252 h 4130252"/>
                    <a:gd name="connsiteX10" fmla="*/ 316664 w 5048734"/>
                    <a:gd name="connsiteY10" fmla="*/ 4013293 h 4130252"/>
                    <a:gd name="connsiteX11" fmla="*/ 104013 w 5048734"/>
                    <a:gd name="connsiteY11" fmla="*/ 3906968 h 4130252"/>
                    <a:gd name="connsiteX12" fmla="*/ 104013 w 5048734"/>
                    <a:gd name="connsiteY12" fmla="*/ 2801182 h 4130252"/>
                    <a:gd name="connsiteX13" fmla="*/ 50850 w 5048734"/>
                    <a:gd name="connsiteY13" fmla="*/ 1482745 h 4130252"/>
                    <a:gd name="connsiteX14" fmla="*/ 61483 w 5048734"/>
                    <a:gd name="connsiteY14" fmla="*/ 270633 h 4130252"/>
                    <a:gd name="connsiteX0" fmla="*/ 61483 w 5016577"/>
                    <a:gd name="connsiteY0" fmla="*/ 270633 h 4130252"/>
                    <a:gd name="connsiteX1" fmla="*/ 1050310 w 5016577"/>
                    <a:gd name="connsiteY1" fmla="*/ 47349 h 4130252"/>
                    <a:gd name="connsiteX2" fmla="*/ 2219892 w 5016577"/>
                    <a:gd name="connsiteY2" fmla="*/ 4819 h 4130252"/>
                    <a:gd name="connsiteX3" fmla="*/ 3687185 w 5016577"/>
                    <a:gd name="connsiteY3" fmla="*/ 121778 h 4130252"/>
                    <a:gd name="connsiteX4" fmla="*/ 4931194 w 5016577"/>
                    <a:gd name="connsiteY4" fmla="*/ 302531 h 4130252"/>
                    <a:gd name="connsiteX5" fmla="*/ 4782339 w 5016577"/>
                    <a:gd name="connsiteY5" fmla="*/ 1620967 h 4130252"/>
                    <a:gd name="connsiteX6" fmla="*/ 5005622 w 5016577"/>
                    <a:gd name="connsiteY6" fmla="*/ 3449768 h 4130252"/>
                    <a:gd name="connsiteX7" fmla="*/ 4367669 w 5016577"/>
                    <a:gd name="connsiteY7" fmla="*/ 3673052 h 4130252"/>
                    <a:gd name="connsiteX8" fmla="*/ 2315585 w 5016577"/>
                    <a:gd name="connsiteY8" fmla="*/ 4013293 h 4130252"/>
                    <a:gd name="connsiteX9" fmla="*/ 1390553 w 5016577"/>
                    <a:gd name="connsiteY9" fmla="*/ 4130252 h 4130252"/>
                    <a:gd name="connsiteX10" fmla="*/ 316664 w 5016577"/>
                    <a:gd name="connsiteY10" fmla="*/ 4013293 h 4130252"/>
                    <a:gd name="connsiteX11" fmla="*/ 104013 w 5016577"/>
                    <a:gd name="connsiteY11" fmla="*/ 3906968 h 4130252"/>
                    <a:gd name="connsiteX12" fmla="*/ 104013 w 5016577"/>
                    <a:gd name="connsiteY12" fmla="*/ 2801182 h 4130252"/>
                    <a:gd name="connsiteX13" fmla="*/ 50850 w 5016577"/>
                    <a:gd name="connsiteY13" fmla="*/ 1482745 h 4130252"/>
                    <a:gd name="connsiteX14" fmla="*/ 61483 w 5016577"/>
                    <a:gd name="connsiteY14" fmla="*/ 270633 h 4130252"/>
                    <a:gd name="connsiteX0" fmla="*/ 61483 w 5018197"/>
                    <a:gd name="connsiteY0" fmla="*/ 270633 h 4130252"/>
                    <a:gd name="connsiteX1" fmla="*/ 1050310 w 5018197"/>
                    <a:gd name="connsiteY1" fmla="*/ 47349 h 4130252"/>
                    <a:gd name="connsiteX2" fmla="*/ 2219892 w 5018197"/>
                    <a:gd name="connsiteY2" fmla="*/ 4819 h 4130252"/>
                    <a:gd name="connsiteX3" fmla="*/ 3687185 w 5018197"/>
                    <a:gd name="connsiteY3" fmla="*/ 121778 h 4130252"/>
                    <a:gd name="connsiteX4" fmla="*/ 4665380 w 5018197"/>
                    <a:gd name="connsiteY4" fmla="*/ 589610 h 4130252"/>
                    <a:gd name="connsiteX5" fmla="*/ 4782339 w 5018197"/>
                    <a:gd name="connsiteY5" fmla="*/ 1620967 h 4130252"/>
                    <a:gd name="connsiteX6" fmla="*/ 5005622 w 5018197"/>
                    <a:gd name="connsiteY6" fmla="*/ 3449768 h 4130252"/>
                    <a:gd name="connsiteX7" fmla="*/ 4367669 w 5018197"/>
                    <a:gd name="connsiteY7" fmla="*/ 3673052 h 4130252"/>
                    <a:gd name="connsiteX8" fmla="*/ 2315585 w 5018197"/>
                    <a:gd name="connsiteY8" fmla="*/ 4013293 h 4130252"/>
                    <a:gd name="connsiteX9" fmla="*/ 1390553 w 5018197"/>
                    <a:gd name="connsiteY9" fmla="*/ 4130252 h 4130252"/>
                    <a:gd name="connsiteX10" fmla="*/ 316664 w 5018197"/>
                    <a:gd name="connsiteY10" fmla="*/ 4013293 h 4130252"/>
                    <a:gd name="connsiteX11" fmla="*/ 104013 w 5018197"/>
                    <a:gd name="connsiteY11" fmla="*/ 3906968 h 4130252"/>
                    <a:gd name="connsiteX12" fmla="*/ 104013 w 5018197"/>
                    <a:gd name="connsiteY12" fmla="*/ 2801182 h 4130252"/>
                    <a:gd name="connsiteX13" fmla="*/ 50850 w 5018197"/>
                    <a:gd name="connsiteY13" fmla="*/ 1482745 h 4130252"/>
                    <a:gd name="connsiteX14" fmla="*/ 61483 w 5018197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17302"/>
                    <a:gd name="connsiteY0" fmla="*/ 270633 h 4130252"/>
                    <a:gd name="connsiteX1" fmla="*/ 1050310 w 5017302"/>
                    <a:gd name="connsiteY1" fmla="*/ 47349 h 4130252"/>
                    <a:gd name="connsiteX2" fmla="*/ 2219892 w 5017302"/>
                    <a:gd name="connsiteY2" fmla="*/ 4819 h 4130252"/>
                    <a:gd name="connsiteX3" fmla="*/ 3687185 w 5017302"/>
                    <a:gd name="connsiteY3" fmla="*/ 121778 h 4130252"/>
                    <a:gd name="connsiteX4" fmla="*/ 4803604 w 5017302"/>
                    <a:gd name="connsiteY4" fmla="*/ 525815 h 4130252"/>
                    <a:gd name="connsiteX5" fmla="*/ 4782339 w 5017302"/>
                    <a:gd name="connsiteY5" fmla="*/ 1620967 h 4130252"/>
                    <a:gd name="connsiteX6" fmla="*/ 5005622 w 5017302"/>
                    <a:gd name="connsiteY6" fmla="*/ 3449768 h 4130252"/>
                    <a:gd name="connsiteX7" fmla="*/ 4367669 w 5017302"/>
                    <a:gd name="connsiteY7" fmla="*/ 3673052 h 4130252"/>
                    <a:gd name="connsiteX8" fmla="*/ 2315585 w 5017302"/>
                    <a:gd name="connsiteY8" fmla="*/ 4013293 h 4130252"/>
                    <a:gd name="connsiteX9" fmla="*/ 1390553 w 5017302"/>
                    <a:gd name="connsiteY9" fmla="*/ 4130252 h 4130252"/>
                    <a:gd name="connsiteX10" fmla="*/ 316664 w 5017302"/>
                    <a:gd name="connsiteY10" fmla="*/ 4013293 h 4130252"/>
                    <a:gd name="connsiteX11" fmla="*/ 104013 w 5017302"/>
                    <a:gd name="connsiteY11" fmla="*/ 3906968 h 4130252"/>
                    <a:gd name="connsiteX12" fmla="*/ 104013 w 5017302"/>
                    <a:gd name="connsiteY12" fmla="*/ 2801182 h 4130252"/>
                    <a:gd name="connsiteX13" fmla="*/ 50850 w 5017302"/>
                    <a:gd name="connsiteY13" fmla="*/ 1482745 h 4130252"/>
                    <a:gd name="connsiteX14" fmla="*/ 61483 w 5017302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3860"/>
                    <a:gd name="connsiteY0" fmla="*/ 270633 h 4130252"/>
                    <a:gd name="connsiteX1" fmla="*/ 1050310 w 5023860"/>
                    <a:gd name="connsiteY1" fmla="*/ 47349 h 4130252"/>
                    <a:gd name="connsiteX2" fmla="*/ 2219892 w 5023860"/>
                    <a:gd name="connsiteY2" fmla="*/ 4819 h 4130252"/>
                    <a:gd name="connsiteX3" fmla="*/ 3687185 w 5023860"/>
                    <a:gd name="connsiteY3" fmla="*/ 121778 h 4130252"/>
                    <a:gd name="connsiteX4" fmla="*/ 4803604 w 5023860"/>
                    <a:gd name="connsiteY4" fmla="*/ 525815 h 4130252"/>
                    <a:gd name="connsiteX5" fmla="*/ 4846135 w 5023860"/>
                    <a:gd name="connsiteY5" fmla="*/ 1610335 h 4130252"/>
                    <a:gd name="connsiteX6" fmla="*/ 5005622 w 5023860"/>
                    <a:gd name="connsiteY6" fmla="*/ 3449768 h 4130252"/>
                    <a:gd name="connsiteX7" fmla="*/ 4367669 w 5023860"/>
                    <a:gd name="connsiteY7" fmla="*/ 3673052 h 4130252"/>
                    <a:gd name="connsiteX8" fmla="*/ 2315585 w 5023860"/>
                    <a:gd name="connsiteY8" fmla="*/ 4013293 h 4130252"/>
                    <a:gd name="connsiteX9" fmla="*/ 1390553 w 5023860"/>
                    <a:gd name="connsiteY9" fmla="*/ 4130252 h 4130252"/>
                    <a:gd name="connsiteX10" fmla="*/ 316664 w 5023860"/>
                    <a:gd name="connsiteY10" fmla="*/ 4013293 h 4130252"/>
                    <a:gd name="connsiteX11" fmla="*/ 104013 w 5023860"/>
                    <a:gd name="connsiteY11" fmla="*/ 3906968 h 4130252"/>
                    <a:gd name="connsiteX12" fmla="*/ 104013 w 5023860"/>
                    <a:gd name="connsiteY12" fmla="*/ 2801182 h 4130252"/>
                    <a:gd name="connsiteX13" fmla="*/ 50850 w 5023860"/>
                    <a:gd name="connsiteY13" fmla="*/ 1482745 h 4130252"/>
                    <a:gd name="connsiteX14" fmla="*/ 61483 w 5023860"/>
                    <a:gd name="connsiteY14" fmla="*/ 270633 h 4130252"/>
                    <a:gd name="connsiteX0" fmla="*/ 61483 w 5021803"/>
                    <a:gd name="connsiteY0" fmla="*/ 270633 h 4130252"/>
                    <a:gd name="connsiteX1" fmla="*/ 1050310 w 5021803"/>
                    <a:gd name="connsiteY1" fmla="*/ 47349 h 4130252"/>
                    <a:gd name="connsiteX2" fmla="*/ 2219892 w 5021803"/>
                    <a:gd name="connsiteY2" fmla="*/ 4819 h 4130252"/>
                    <a:gd name="connsiteX3" fmla="*/ 3687185 w 5021803"/>
                    <a:gd name="connsiteY3" fmla="*/ 121778 h 4130252"/>
                    <a:gd name="connsiteX4" fmla="*/ 5016255 w 5021803"/>
                    <a:gd name="connsiteY4" fmla="*/ 621508 h 4130252"/>
                    <a:gd name="connsiteX5" fmla="*/ 4846135 w 5021803"/>
                    <a:gd name="connsiteY5" fmla="*/ 1610335 h 4130252"/>
                    <a:gd name="connsiteX6" fmla="*/ 5005622 w 5021803"/>
                    <a:gd name="connsiteY6" fmla="*/ 3449768 h 4130252"/>
                    <a:gd name="connsiteX7" fmla="*/ 4367669 w 5021803"/>
                    <a:gd name="connsiteY7" fmla="*/ 3673052 h 4130252"/>
                    <a:gd name="connsiteX8" fmla="*/ 2315585 w 5021803"/>
                    <a:gd name="connsiteY8" fmla="*/ 4013293 h 4130252"/>
                    <a:gd name="connsiteX9" fmla="*/ 1390553 w 5021803"/>
                    <a:gd name="connsiteY9" fmla="*/ 4130252 h 4130252"/>
                    <a:gd name="connsiteX10" fmla="*/ 316664 w 5021803"/>
                    <a:gd name="connsiteY10" fmla="*/ 4013293 h 4130252"/>
                    <a:gd name="connsiteX11" fmla="*/ 104013 w 5021803"/>
                    <a:gd name="connsiteY11" fmla="*/ 3906968 h 4130252"/>
                    <a:gd name="connsiteX12" fmla="*/ 104013 w 5021803"/>
                    <a:gd name="connsiteY12" fmla="*/ 2801182 h 4130252"/>
                    <a:gd name="connsiteX13" fmla="*/ 50850 w 5021803"/>
                    <a:gd name="connsiteY13" fmla="*/ 1482745 h 4130252"/>
                    <a:gd name="connsiteX14" fmla="*/ 61483 w 5021803"/>
                    <a:gd name="connsiteY14" fmla="*/ 270633 h 4130252"/>
                    <a:gd name="connsiteX0" fmla="*/ 44507 w 5089887"/>
                    <a:gd name="connsiteY0" fmla="*/ 281531 h 4130517"/>
                    <a:gd name="connsiteX1" fmla="*/ 1118394 w 5089887"/>
                    <a:gd name="connsiteY1" fmla="*/ 47614 h 4130517"/>
                    <a:gd name="connsiteX2" fmla="*/ 2287976 w 5089887"/>
                    <a:gd name="connsiteY2" fmla="*/ 5084 h 4130517"/>
                    <a:gd name="connsiteX3" fmla="*/ 3755269 w 5089887"/>
                    <a:gd name="connsiteY3" fmla="*/ 122043 h 4130517"/>
                    <a:gd name="connsiteX4" fmla="*/ 5084339 w 5089887"/>
                    <a:gd name="connsiteY4" fmla="*/ 621773 h 4130517"/>
                    <a:gd name="connsiteX5" fmla="*/ 4914219 w 5089887"/>
                    <a:gd name="connsiteY5" fmla="*/ 1610600 h 4130517"/>
                    <a:gd name="connsiteX6" fmla="*/ 5073706 w 5089887"/>
                    <a:gd name="connsiteY6" fmla="*/ 3450033 h 4130517"/>
                    <a:gd name="connsiteX7" fmla="*/ 4435753 w 5089887"/>
                    <a:gd name="connsiteY7" fmla="*/ 3673317 h 4130517"/>
                    <a:gd name="connsiteX8" fmla="*/ 2383669 w 5089887"/>
                    <a:gd name="connsiteY8" fmla="*/ 4013558 h 4130517"/>
                    <a:gd name="connsiteX9" fmla="*/ 1458637 w 5089887"/>
                    <a:gd name="connsiteY9" fmla="*/ 4130517 h 4130517"/>
                    <a:gd name="connsiteX10" fmla="*/ 384748 w 5089887"/>
                    <a:gd name="connsiteY10" fmla="*/ 4013558 h 4130517"/>
                    <a:gd name="connsiteX11" fmla="*/ 172097 w 5089887"/>
                    <a:gd name="connsiteY11" fmla="*/ 3907233 h 4130517"/>
                    <a:gd name="connsiteX12" fmla="*/ 172097 w 5089887"/>
                    <a:gd name="connsiteY12" fmla="*/ 2801447 h 4130517"/>
                    <a:gd name="connsiteX13" fmla="*/ 118934 w 5089887"/>
                    <a:gd name="connsiteY13" fmla="*/ 1483010 h 4130517"/>
                    <a:gd name="connsiteX14" fmla="*/ 44507 w 5089887"/>
                    <a:gd name="connsiteY14" fmla="*/ 281531 h 4130517"/>
                    <a:gd name="connsiteX0" fmla="*/ 44507 w 5105616"/>
                    <a:gd name="connsiteY0" fmla="*/ 281531 h 4130517"/>
                    <a:gd name="connsiteX1" fmla="*/ 1118394 w 5105616"/>
                    <a:gd name="connsiteY1" fmla="*/ 47614 h 4130517"/>
                    <a:gd name="connsiteX2" fmla="*/ 2287976 w 5105616"/>
                    <a:gd name="connsiteY2" fmla="*/ 5084 h 4130517"/>
                    <a:gd name="connsiteX3" fmla="*/ 3755269 w 5105616"/>
                    <a:gd name="connsiteY3" fmla="*/ 122043 h 4130517"/>
                    <a:gd name="connsiteX4" fmla="*/ 5105604 w 5105616"/>
                    <a:gd name="connsiteY4" fmla="*/ 643038 h 4130517"/>
                    <a:gd name="connsiteX5" fmla="*/ 4914219 w 5105616"/>
                    <a:gd name="connsiteY5" fmla="*/ 1610600 h 4130517"/>
                    <a:gd name="connsiteX6" fmla="*/ 5073706 w 5105616"/>
                    <a:gd name="connsiteY6" fmla="*/ 3450033 h 4130517"/>
                    <a:gd name="connsiteX7" fmla="*/ 4435753 w 5105616"/>
                    <a:gd name="connsiteY7" fmla="*/ 3673317 h 4130517"/>
                    <a:gd name="connsiteX8" fmla="*/ 2383669 w 5105616"/>
                    <a:gd name="connsiteY8" fmla="*/ 4013558 h 4130517"/>
                    <a:gd name="connsiteX9" fmla="*/ 1458637 w 5105616"/>
                    <a:gd name="connsiteY9" fmla="*/ 4130517 h 4130517"/>
                    <a:gd name="connsiteX10" fmla="*/ 384748 w 5105616"/>
                    <a:gd name="connsiteY10" fmla="*/ 4013558 h 4130517"/>
                    <a:gd name="connsiteX11" fmla="*/ 172097 w 5105616"/>
                    <a:gd name="connsiteY11" fmla="*/ 3907233 h 4130517"/>
                    <a:gd name="connsiteX12" fmla="*/ 172097 w 5105616"/>
                    <a:gd name="connsiteY12" fmla="*/ 2801447 h 4130517"/>
                    <a:gd name="connsiteX13" fmla="*/ 118934 w 5105616"/>
                    <a:gd name="connsiteY13" fmla="*/ 1483010 h 4130517"/>
                    <a:gd name="connsiteX14" fmla="*/ 44507 w 5105616"/>
                    <a:gd name="connsiteY14" fmla="*/ 281531 h 4130517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7979"/>
                    <a:gd name="connsiteX1" fmla="*/ 1118394 w 5105616"/>
                    <a:gd name="connsiteY1" fmla="*/ 47614 h 4167979"/>
                    <a:gd name="connsiteX2" fmla="*/ 2287976 w 5105616"/>
                    <a:gd name="connsiteY2" fmla="*/ 5084 h 4167979"/>
                    <a:gd name="connsiteX3" fmla="*/ 3755269 w 5105616"/>
                    <a:gd name="connsiteY3" fmla="*/ 122043 h 4167979"/>
                    <a:gd name="connsiteX4" fmla="*/ 5105604 w 5105616"/>
                    <a:gd name="connsiteY4" fmla="*/ 643038 h 4167979"/>
                    <a:gd name="connsiteX5" fmla="*/ 4914219 w 5105616"/>
                    <a:gd name="connsiteY5" fmla="*/ 1610600 h 4167979"/>
                    <a:gd name="connsiteX6" fmla="*/ 5073706 w 5105616"/>
                    <a:gd name="connsiteY6" fmla="*/ 3450033 h 4167979"/>
                    <a:gd name="connsiteX7" fmla="*/ 4435753 w 5105616"/>
                    <a:gd name="connsiteY7" fmla="*/ 3673317 h 4167979"/>
                    <a:gd name="connsiteX8" fmla="*/ 2383669 w 5105616"/>
                    <a:gd name="connsiteY8" fmla="*/ 4013558 h 4167979"/>
                    <a:gd name="connsiteX9" fmla="*/ 1458637 w 5105616"/>
                    <a:gd name="connsiteY9" fmla="*/ 4130517 h 4167979"/>
                    <a:gd name="connsiteX10" fmla="*/ 1022701 w 5105616"/>
                    <a:gd name="connsiteY10" fmla="*/ 4151781 h 4167979"/>
                    <a:gd name="connsiteX11" fmla="*/ 172097 w 5105616"/>
                    <a:gd name="connsiteY11" fmla="*/ 3907233 h 4167979"/>
                    <a:gd name="connsiteX12" fmla="*/ 172097 w 5105616"/>
                    <a:gd name="connsiteY12" fmla="*/ 2801447 h 4167979"/>
                    <a:gd name="connsiteX13" fmla="*/ 118934 w 5105616"/>
                    <a:gd name="connsiteY13" fmla="*/ 1483010 h 4167979"/>
                    <a:gd name="connsiteX14" fmla="*/ 44507 w 5105616"/>
                    <a:gd name="connsiteY14" fmla="*/ 281531 h 4167979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9550"/>
                    <a:gd name="connsiteX1" fmla="*/ 1118394 w 5105616"/>
                    <a:gd name="connsiteY1" fmla="*/ 47614 h 4169550"/>
                    <a:gd name="connsiteX2" fmla="*/ 2287976 w 5105616"/>
                    <a:gd name="connsiteY2" fmla="*/ 5084 h 4169550"/>
                    <a:gd name="connsiteX3" fmla="*/ 3755269 w 5105616"/>
                    <a:gd name="connsiteY3" fmla="*/ 122043 h 4169550"/>
                    <a:gd name="connsiteX4" fmla="*/ 5105604 w 5105616"/>
                    <a:gd name="connsiteY4" fmla="*/ 643038 h 4169550"/>
                    <a:gd name="connsiteX5" fmla="*/ 4914219 w 5105616"/>
                    <a:gd name="connsiteY5" fmla="*/ 1610600 h 4169550"/>
                    <a:gd name="connsiteX6" fmla="*/ 5073706 w 5105616"/>
                    <a:gd name="connsiteY6" fmla="*/ 3450033 h 4169550"/>
                    <a:gd name="connsiteX7" fmla="*/ 4435753 w 5105616"/>
                    <a:gd name="connsiteY7" fmla="*/ 3673317 h 4169550"/>
                    <a:gd name="connsiteX8" fmla="*/ 2383669 w 5105616"/>
                    <a:gd name="connsiteY8" fmla="*/ 4013558 h 4169550"/>
                    <a:gd name="connsiteX9" fmla="*/ 1458637 w 5105616"/>
                    <a:gd name="connsiteY9" fmla="*/ 4130517 h 4169550"/>
                    <a:gd name="connsiteX10" fmla="*/ 1022701 w 5105616"/>
                    <a:gd name="connsiteY10" fmla="*/ 4151781 h 4169550"/>
                    <a:gd name="connsiteX11" fmla="*/ 55138 w 5105616"/>
                    <a:gd name="connsiteY11" fmla="*/ 3885968 h 4169550"/>
                    <a:gd name="connsiteX12" fmla="*/ 172097 w 5105616"/>
                    <a:gd name="connsiteY12" fmla="*/ 2801447 h 4169550"/>
                    <a:gd name="connsiteX13" fmla="*/ 118934 w 5105616"/>
                    <a:gd name="connsiteY13" fmla="*/ 1483010 h 4169550"/>
                    <a:gd name="connsiteX14" fmla="*/ 44507 w 5105616"/>
                    <a:gd name="connsiteY14" fmla="*/ 281531 h 4169550"/>
                    <a:gd name="connsiteX0" fmla="*/ 44507 w 5105616"/>
                    <a:gd name="connsiteY0" fmla="*/ 281531 h 4164112"/>
                    <a:gd name="connsiteX1" fmla="*/ 1118394 w 5105616"/>
                    <a:gd name="connsiteY1" fmla="*/ 47614 h 4164112"/>
                    <a:gd name="connsiteX2" fmla="*/ 2287976 w 5105616"/>
                    <a:gd name="connsiteY2" fmla="*/ 5084 h 4164112"/>
                    <a:gd name="connsiteX3" fmla="*/ 3755269 w 5105616"/>
                    <a:gd name="connsiteY3" fmla="*/ 122043 h 4164112"/>
                    <a:gd name="connsiteX4" fmla="*/ 5105604 w 5105616"/>
                    <a:gd name="connsiteY4" fmla="*/ 643038 h 4164112"/>
                    <a:gd name="connsiteX5" fmla="*/ 4914219 w 5105616"/>
                    <a:gd name="connsiteY5" fmla="*/ 1610600 h 4164112"/>
                    <a:gd name="connsiteX6" fmla="*/ 5073706 w 5105616"/>
                    <a:gd name="connsiteY6" fmla="*/ 3450033 h 4164112"/>
                    <a:gd name="connsiteX7" fmla="*/ 4435753 w 5105616"/>
                    <a:gd name="connsiteY7" fmla="*/ 3673317 h 4164112"/>
                    <a:gd name="connsiteX8" fmla="*/ 2383669 w 5105616"/>
                    <a:gd name="connsiteY8" fmla="*/ 4013558 h 4164112"/>
                    <a:gd name="connsiteX9" fmla="*/ 1639391 w 5105616"/>
                    <a:gd name="connsiteY9" fmla="*/ 4109252 h 4164112"/>
                    <a:gd name="connsiteX10" fmla="*/ 1022701 w 5105616"/>
                    <a:gd name="connsiteY10" fmla="*/ 4151781 h 4164112"/>
                    <a:gd name="connsiteX11" fmla="*/ 55138 w 5105616"/>
                    <a:gd name="connsiteY11" fmla="*/ 3885968 h 4164112"/>
                    <a:gd name="connsiteX12" fmla="*/ 172097 w 5105616"/>
                    <a:gd name="connsiteY12" fmla="*/ 2801447 h 4164112"/>
                    <a:gd name="connsiteX13" fmla="*/ 118934 w 5105616"/>
                    <a:gd name="connsiteY13" fmla="*/ 1483010 h 4164112"/>
                    <a:gd name="connsiteX14" fmla="*/ 44507 w 5105616"/>
                    <a:gd name="connsiteY14" fmla="*/ 281531 h 4164112"/>
                    <a:gd name="connsiteX0" fmla="*/ 44507 w 5105616"/>
                    <a:gd name="connsiteY0" fmla="*/ 281531 h 4111807"/>
                    <a:gd name="connsiteX1" fmla="*/ 1118394 w 5105616"/>
                    <a:gd name="connsiteY1" fmla="*/ 47614 h 4111807"/>
                    <a:gd name="connsiteX2" fmla="*/ 2287976 w 5105616"/>
                    <a:gd name="connsiteY2" fmla="*/ 5084 h 4111807"/>
                    <a:gd name="connsiteX3" fmla="*/ 3755269 w 5105616"/>
                    <a:gd name="connsiteY3" fmla="*/ 122043 h 4111807"/>
                    <a:gd name="connsiteX4" fmla="*/ 5105604 w 5105616"/>
                    <a:gd name="connsiteY4" fmla="*/ 643038 h 4111807"/>
                    <a:gd name="connsiteX5" fmla="*/ 4914219 w 5105616"/>
                    <a:gd name="connsiteY5" fmla="*/ 1610600 h 4111807"/>
                    <a:gd name="connsiteX6" fmla="*/ 5073706 w 5105616"/>
                    <a:gd name="connsiteY6" fmla="*/ 3450033 h 4111807"/>
                    <a:gd name="connsiteX7" fmla="*/ 4435753 w 5105616"/>
                    <a:gd name="connsiteY7" fmla="*/ 3673317 h 4111807"/>
                    <a:gd name="connsiteX8" fmla="*/ 2383669 w 5105616"/>
                    <a:gd name="connsiteY8" fmla="*/ 4013558 h 4111807"/>
                    <a:gd name="connsiteX9" fmla="*/ 1639391 w 5105616"/>
                    <a:gd name="connsiteY9" fmla="*/ 4109252 h 4111807"/>
                    <a:gd name="connsiteX10" fmla="*/ 841948 w 5105616"/>
                    <a:gd name="connsiteY10" fmla="*/ 4066720 h 4111807"/>
                    <a:gd name="connsiteX11" fmla="*/ 55138 w 5105616"/>
                    <a:gd name="connsiteY11" fmla="*/ 3885968 h 4111807"/>
                    <a:gd name="connsiteX12" fmla="*/ 172097 w 5105616"/>
                    <a:gd name="connsiteY12" fmla="*/ 2801447 h 4111807"/>
                    <a:gd name="connsiteX13" fmla="*/ 118934 w 5105616"/>
                    <a:gd name="connsiteY13" fmla="*/ 1483010 h 4111807"/>
                    <a:gd name="connsiteX14" fmla="*/ 44507 w 5105616"/>
                    <a:gd name="connsiteY14" fmla="*/ 281531 h 4111807"/>
                    <a:gd name="connsiteX0" fmla="*/ 44507 w 5105616"/>
                    <a:gd name="connsiteY0" fmla="*/ 281531 h 4121336"/>
                    <a:gd name="connsiteX1" fmla="*/ 1118394 w 5105616"/>
                    <a:gd name="connsiteY1" fmla="*/ 47614 h 4121336"/>
                    <a:gd name="connsiteX2" fmla="*/ 2287976 w 5105616"/>
                    <a:gd name="connsiteY2" fmla="*/ 5084 h 4121336"/>
                    <a:gd name="connsiteX3" fmla="*/ 3755269 w 5105616"/>
                    <a:gd name="connsiteY3" fmla="*/ 122043 h 4121336"/>
                    <a:gd name="connsiteX4" fmla="*/ 5105604 w 5105616"/>
                    <a:gd name="connsiteY4" fmla="*/ 643038 h 4121336"/>
                    <a:gd name="connsiteX5" fmla="*/ 4914219 w 5105616"/>
                    <a:gd name="connsiteY5" fmla="*/ 1610600 h 4121336"/>
                    <a:gd name="connsiteX6" fmla="*/ 5073706 w 5105616"/>
                    <a:gd name="connsiteY6" fmla="*/ 3450033 h 4121336"/>
                    <a:gd name="connsiteX7" fmla="*/ 4435753 w 5105616"/>
                    <a:gd name="connsiteY7" fmla="*/ 3673317 h 4121336"/>
                    <a:gd name="connsiteX8" fmla="*/ 3531986 w 5105616"/>
                    <a:gd name="connsiteY8" fmla="*/ 3875335 h 4121336"/>
                    <a:gd name="connsiteX9" fmla="*/ 1639391 w 5105616"/>
                    <a:gd name="connsiteY9" fmla="*/ 4109252 h 4121336"/>
                    <a:gd name="connsiteX10" fmla="*/ 841948 w 5105616"/>
                    <a:gd name="connsiteY10" fmla="*/ 4066720 h 4121336"/>
                    <a:gd name="connsiteX11" fmla="*/ 55138 w 5105616"/>
                    <a:gd name="connsiteY11" fmla="*/ 3885968 h 4121336"/>
                    <a:gd name="connsiteX12" fmla="*/ 172097 w 5105616"/>
                    <a:gd name="connsiteY12" fmla="*/ 2801447 h 4121336"/>
                    <a:gd name="connsiteX13" fmla="*/ 118934 w 5105616"/>
                    <a:gd name="connsiteY13" fmla="*/ 1483010 h 4121336"/>
                    <a:gd name="connsiteX14" fmla="*/ 44507 w 5105616"/>
                    <a:gd name="connsiteY14" fmla="*/ 281531 h 4121336"/>
                    <a:gd name="connsiteX0" fmla="*/ 44507 w 5105616"/>
                    <a:gd name="connsiteY0" fmla="*/ 281531 h 4089983"/>
                    <a:gd name="connsiteX1" fmla="*/ 1118394 w 5105616"/>
                    <a:gd name="connsiteY1" fmla="*/ 47614 h 4089983"/>
                    <a:gd name="connsiteX2" fmla="*/ 2287976 w 5105616"/>
                    <a:gd name="connsiteY2" fmla="*/ 5084 h 4089983"/>
                    <a:gd name="connsiteX3" fmla="*/ 3755269 w 5105616"/>
                    <a:gd name="connsiteY3" fmla="*/ 122043 h 4089983"/>
                    <a:gd name="connsiteX4" fmla="*/ 5105604 w 5105616"/>
                    <a:gd name="connsiteY4" fmla="*/ 643038 h 4089983"/>
                    <a:gd name="connsiteX5" fmla="*/ 4914219 w 5105616"/>
                    <a:gd name="connsiteY5" fmla="*/ 1610600 h 4089983"/>
                    <a:gd name="connsiteX6" fmla="*/ 5073706 w 5105616"/>
                    <a:gd name="connsiteY6" fmla="*/ 3450033 h 4089983"/>
                    <a:gd name="connsiteX7" fmla="*/ 4435753 w 5105616"/>
                    <a:gd name="connsiteY7" fmla="*/ 3673317 h 4089983"/>
                    <a:gd name="connsiteX8" fmla="*/ 3531986 w 5105616"/>
                    <a:gd name="connsiteY8" fmla="*/ 3875335 h 4089983"/>
                    <a:gd name="connsiteX9" fmla="*/ 2436833 w 5105616"/>
                    <a:gd name="connsiteY9" fmla="*/ 4066721 h 4089983"/>
                    <a:gd name="connsiteX10" fmla="*/ 841948 w 5105616"/>
                    <a:gd name="connsiteY10" fmla="*/ 4066720 h 4089983"/>
                    <a:gd name="connsiteX11" fmla="*/ 55138 w 5105616"/>
                    <a:gd name="connsiteY11" fmla="*/ 3885968 h 4089983"/>
                    <a:gd name="connsiteX12" fmla="*/ 172097 w 5105616"/>
                    <a:gd name="connsiteY12" fmla="*/ 2801447 h 4089983"/>
                    <a:gd name="connsiteX13" fmla="*/ 118934 w 5105616"/>
                    <a:gd name="connsiteY13" fmla="*/ 1483010 h 4089983"/>
                    <a:gd name="connsiteX14" fmla="*/ 44507 w 5105616"/>
                    <a:gd name="connsiteY14" fmla="*/ 281531 h 4089983"/>
                    <a:gd name="connsiteX0" fmla="*/ 44507 w 5105616"/>
                    <a:gd name="connsiteY0" fmla="*/ 281531 h 4096418"/>
                    <a:gd name="connsiteX1" fmla="*/ 1118394 w 5105616"/>
                    <a:gd name="connsiteY1" fmla="*/ 47614 h 4096418"/>
                    <a:gd name="connsiteX2" fmla="*/ 2287976 w 5105616"/>
                    <a:gd name="connsiteY2" fmla="*/ 5084 h 4096418"/>
                    <a:gd name="connsiteX3" fmla="*/ 3755269 w 5105616"/>
                    <a:gd name="connsiteY3" fmla="*/ 122043 h 4096418"/>
                    <a:gd name="connsiteX4" fmla="*/ 5105604 w 5105616"/>
                    <a:gd name="connsiteY4" fmla="*/ 643038 h 4096418"/>
                    <a:gd name="connsiteX5" fmla="*/ 4914219 w 5105616"/>
                    <a:gd name="connsiteY5" fmla="*/ 1610600 h 4096418"/>
                    <a:gd name="connsiteX6" fmla="*/ 5073706 w 5105616"/>
                    <a:gd name="connsiteY6" fmla="*/ 3450033 h 4096418"/>
                    <a:gd name="connsiteX7" fmla="*/ 4435753 w 5105616"/>
                    <a:gd name="connsiteY7" fmla="*/ 3673317 h 4096418"/>
                    <a:gd name="connsiteX8" fmla="*/ 3531986 w 5105616"/>
                    <a:gd name="connsiteY8" fmla="*/ 3875335 h 4096418"/>
                    <a:gd name="connsiteX9" fmla="*/ 2436833 w 5105616"/>
                    <a:gd name="connsiteY9" fmla="*/ 4066721 h 4096418"/>
                    <a:gd name="connsiteX10" fmla="*/ 1182190 w 5105616"/>
                    <a:gd name="connsiteY10" fmla="*/ 4077353 h 4096418"/>
                    <a:gd name="connsiteX11" fmla="*/ 55138 w 5105616"/>
                    <a:gd name="connsiteY11" fmla="*/ 3885968 h 4096418"/>
                    <a:gd name="connsiteX12" fmla="*/ 172097 w 5105616"/>
                    <a:gd name="connsiteY12" fmla="*/ 2801447 h 4096418"/>
                    <a:gd name="connsiteX13" fmla="*/ 118934 w 5105616"/>
                    <a:gd name="connsiteY13" fmla="*/ 1483010 h 4096418"/>
                    <a:gd name="connsiteX14" fmla="*/ 44507 w 5105616"/>
                    <a:gd name="connsiteY14" fmla="*/ 281531 h 4096418"/>
                    <a:gd name="connsiteX0" fmla="*/ 44507 w 5105616"/>
                    <a:gd name="connsiteY0" fmla="*/ 281531 h 4091990"/>
                    <a:gd name="connsiteX1" fmla="*/ 1118394 w 5105616"/>
                    <a:gd name="connsiteY1" fmla="*/ 47614 h 4091990"/>
                    <a:gd name="connsiteX2" fmla="*/ 2287976 w 5105616"/>
                    <a:gd name="connsiteY2" fmla="*/ 5084 h 4091990"/>
                    <a:gd name="connsiteX3" fmla="*/ 3755269 w 5105616"/>
                    <a:gd name="connsiteY3" fmla="*/ 122043 h 4091990"/>
                    <a:gd name="connsiteX4" fmla="*/ 5105604 w 5105616"/>
                    <a:gd name="connsiteY4" fmla="*/ 643038 h 4091990"/>
                    <a:gd name="connsiteX5" fmla="*/ 4914219 w 5105616"/>
                    <a:gd name="connsiteY5" fmla="*/ 1610600 h 4091990"/>
                    <a:gd name="connsiteX6" fmla="*/ 5073706 w 5105616"/>
                    <a:gd name="connsiteY6" fmla="*/ 3450033 h 4091990"/>
                    <a:gd name="connsiteX7" fmla="*/ 4435753 w 5105616"/>
                    <a:gd name="connsiteY7" fmla="*/ 3673317 h 4091990"/>
                    <a:gd name="connsiteX8" fmla="*/ 3531986 w 5105616"/>
                    <a:gd name="connsiteY8" fmla="*/ 3875335 h 4091990"/>
                    <a:gd name="connsiteX9" fmla="*/ 2287978 w 5105616"/>
                    <a:gd name="connsiteY9" fmla="*/ 4056088 h 4091990"/>
                    <a:gd name="connsiteX10" fmla="*/ 1182190 w 5105616"/>
                    <a:gd name="connsiteY10" fmla="*/ 4077353 h 4091990"/>
                    <a:gd name="connsiteX11" fmla="*/ 55138 w 5105616"/>
                    <a:gd name="connsiteY11" fmla="*/ 3885968 h 4091990"/>
                    <a:gd name="connsiteX12" fmla="*/ 172097 w 5105616"/>
                    <a:gd name="connsiteY12" fmla="*/ 2801447 h 4091990"/>
                    <a:gd name="connsiteX13" fmla="*/ 118934 w 5105616"/>
                    <a:gd name="connsiteY13" fmla="*/ 1483010 h 4091990"/>
                    <a:gd name="connsiteX14" fmla="*/ 44507 w 5105616"/>
                    <a:gd name="connsiteY14" fmla="*/ 281531 h 4091990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4435753 w 5105616"/>
                    <a:gd name="connsiteY7" fmla="*/ 3673317 h 4098244"/>
                    <a:gd name="connsiteX8" fmla="*/ 3999818 w 5105616"/>
                    <a:gd name="connsiteY8" fmla="*/ 3747744 h 4098244"/>
                    <a:gd name="connsiteX9" fmla="*/ 2287978 w 5105616"/>
                    <a:gd name="connsiteY9" fmla="*/ 4056088 h 4098244"/>
                    <a:gd name="connsiteX10" fmla="*/ 1182190 w 5105616"/>
                    <a:gd name="connsiteY10" fmla="*/ 4077353 h 4098244"/>
                    <a:gd name="connsiteX11" fmla="*/ 55138 w 5105616"/>
                    <a:gd name="connsiteY11" fmla="*/ 3885968 h 4098244"/>
                    <a:gd name="connsiteX12" fmla="*/ 172097 w 5105616"/>
                    <a:gd name="connsiteY12" fmla="*/ 2801447 h 4098244"/>
                    <a:gd name="connsiteX13" fmla="*/ 118934 w 5105616"/>
                    <a:gd name="connsiteY13" fmla="*/ 1483010 h 4098244"/>
                    <a:gd name="connsiteX14" fmla="*/ 44507 w 5105616"/>
                    <a:gd name="connsiteY14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15164"/>
                    <a:gd name="connsiteY0" fmla="*/ 281531 h 4098244"/>
                    <a:gd name="connsiteX1" fmla="*/ 1118394 w 5115164"/>
                    <a:gd name="connsiteY1" fmla="*/ 47614 h 4098244"/>
                    <a:gd name="connsiteX2" fmla="*/ 2287976 w 5115164"/>
                    <a:gd name="connsiteY2" fmla="*/ 5084 h 4098244"/>
                    <a:gd name="connsiteX3" fmla="*/ 3755269 w 5115164"/>
                    <a:gd name="connsiteY3" fmla="*/ 122043 h 4098244"/>
                    <a:gd name="connsiteX4" fmla="*/ 5105604 w 5115164"/>
                    <a:gd name="connsiteY4" fmla="*/ 643038 h 4098244"/>
                    <a:gd name="connsiteX5" fmla="*/ 4914219 w 5115164"/>
                    <a:gd name="connsiteY5" fmla="*/ 1610600 h 4098244"/>
                    <a:gd name="connsiteX6" fmla="*/ 5073706 w 5115164"/>
                    <a:gd name="connsiteY6" fmla="*/ 3450033 h 4098244"/>
                    <a:gd name="connsiteX7" fmla="*/ 3999818 w 5115164"/>
                    <a:gd name="connsiteY7" fmla="*/ 3747744 h 4098244"/>
                    <a:gd name="connsiteX8" fmla="*/ 2287978 w 5115164"/>
                    <a:gd name="connsiteY8" fmla="*/ 4056088 h 4098244"/>
                    <a:gd name="connsiteX9" fmla="*/ 1182190 w 5115164"/>
                    <a:gd name="connsiteY9" fmla="*/ 4077353 h 4098244"/>
                    <a:gd name="connsiteX10" fmla="*/ 55138 w 5115164"/>
                    <a:gd name="connsiteY10" fmla="*/ 3885968 h 4098244"/>
                    <a:gd name="connsiteX11" fmla="*/ 172097 w 5115164"/>
                    <a:gd name="connsiteY11" fmla="*/ 2801447 h 4098244"/>
                    <a:gd name="connsiteX12" fmla="*/ 118934 w 5115164"/>
                    <a:gd name="connsiteY12" fmla="*/ 1483010 h 4098244"/>
                    <a:gd name="connsiteX13" fmla="*/ 44507 w 5115164"/>
                    <a:gd name="connsiteY13" fmla="*/ 281531 h 4098244"/>
                    <a:gd name="connsiteX0" fmla="*/ 44507 w 5105616"/>
                    <a:gd name="connsiteY0" fmla="*/ 281531 h 4098244"/>
                    <a:gd name="connsiteX1" fmla="*/ 1118394 w 5105616"/>
                    <a:gd name="connsiteY1" fmla="*/ 47614 h 4098244"/>
                    <a:gd name="connsiteX2" fmla="*/ 2287976 w 5105616"/>
                    <a:gd name="connsiteY2" fmla="*/ 5084 h 4098244"/>
                    <a:gd name="connsiteX3" fmla="*/ 3755269 w 5105616"/>
                    <a:gd name="connsiteY3" fmla="*/ 122043 h 4098244"/>
                    <a:gd name="connsiteX4" fmla="*/ 5105604 w 5105616"/>
                    <a:gd name="connsiteY4" fmla="*/ 643038 h 4098244"/>
                    <a:gd name="connsiteX5" fmla="*/ 4914219 w 5105616"/>
                    <a:gd name="connsiteY5" fmla="*/ 1610600 h 4098244"/>
                    <a:gd name="connsiteX6" fmla="*/ 5073706 w 5105616"/>
                    <a:gd name="connsiteY6" fmla="*/ 3450033 h 4098244"/>
                    <a:gd name="connsiteX7" fmla="*/ 3999818 w 5105616"/>
                    <a:gd name="connsiteY7" fmla="*/ 3747744 h 4098244"/>
                    <a:gd name="connsiteX8" fmla="*/ 2287978 w 5105616"/>
                    <a:gd name="connsiteY8" fmla="*/ 4056088 h 4098244"/>
                    <a:gd name="connsiteX9" fmla="*/ 1182190 w 5105616"/>
                    <a:gd name="connsiteY9" fmla="*/ 4077353 h 4098244"/>
                    <a:gd name="connsiteX10" fmla="*/ 55138 w 5105616"/>
                    <a:gd name="connsiteY10" fmla="*/ 3885968 h 4098244"/>
                    <a:gd name="connsiteX11" fmla="*/ 172097 w 5105616"/>
                    <a:gd name="connsiteY11" fmla="*/ 2801447 h 4098244"/>
                    <a:gd name="connsiteX12" fmla="*/ 118934 w 5105616"/>
                    <a:gd name="connsiteY12" fmla="*/ 1483010 h 4098244"/>
                    <a:gd name="connsiteX13" fmla="*/ 44507 w 5105616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5003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36497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8244"/>
                    <a:gd name="connsiteX1" fmla="*/ 1118394 w 5105629"/>
                    <a:gd name="connsiteY1" fmla="*/ 47614 h 4098244"/>
                    <a:gd name="connsiteX2" fmla="*/ 2287976 w 5105629"/>
                    <a:gd name="connsiteY2" fmla="*/ 5084 h 4098244"/>
                    <a:gd name="connsiteX3" fmla="*/ 3755269 w 5105629"/>
                    <a:gd name="connsiteY3" fmla="*/ 122043 h 4098244"/>
                    <a:gd name="connsiteX4" fmla="*/ 5105604 w 5105629"/>
                    <a:gd name="connsiteY4" fmla="*/ 643038 h 4098244"/>
                    <a:gd name="connsiteX5" fmla="*/ 5009912 w 5105629"/>
                    <a:gd name="connsiteY5" fmla="*/ 1961474 h 4098244"/>
                    <a:gd name="connsiteX6" fmla="*/ 5073706 w 5105629"/>
                    <a:gd name="connsiteY6" fmla="*/ 3407503 h 4098244"/>
                    <a:gd name="connsiteX7" fmla="*/ 3999818 w 5105629"/>
                    <a:gd name="connsiteY7" fmla="*/ 3747744 h 4098244"/>
                    <a:gd name="connsiteX8" fmla="*/ 2287978 w 5105629"/>
                    <a:gd name="connsiteY8" fmla="*/ 4056088 h 4098244"/>
                    <a:gd name="connsiteX9" fmla="*/ 1182190 w 5105629"/>
                    <a:gd name="connsiteY9" fmla="*/ 4077353 h 4098244"/>
                    <a:gd name="connsiteX10" fmla="*/ 55138 w 5105629"/>
                    <a:gd name="connsiteY10" fmla="*/ 3885968 h 4098244"/>
                    <a:gd name="connsiteX11" fmla="*/ 172097 w 5105629"/>
                    <a:gd name="connsiteY11" fmla="*/ 2801447 h 4098244"/>
                    <a:gd name="connsiteX12" fmla="*/ 118934 w 5105629"/>
                    <a:gd name="connsiteY12" fmla="*/ 1483010 h 4098244"/>
                    <a:gd name="connsiteX13" fmla="*/ 44507 w 5105629"/>
                    <a:gd name="connsiteY13" fmla="*/ 281531 h 4098244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1143"/>
                    <a:gd name="connsiteX1" fmla="*/ 1118394 w 5105629"/>
                    <a:gd name="connsiteY1" fmla="*/ 47614 h 4091143"/>
                    <a:gd name="connsiteX2" fmla="*/ 2287976 w 5105629"/>
                    <a:gd name="connsiteY2" fmla="*/ 5084 h 4091143"/>
                    <a:gd name="connsiteX3" fmla="*/ 3755269 w 5105629"/>
                    <a:gd name="connsiteY3" fmla="*/ 122043 h 4091143"/>
                    <a:gd name="connsiteX4" fmla="*/ 5105604 w 5105629"/>
                    <a:gd name="connsiteY4" fmla="*/ 643038 h 4091143"/>
                    <a:gd name="connsiteX5" fmla="*/ 5009912 w 5105629"/>
                    <a:gd name="connsiteY5" fmla="*/ 1961474 h 4091143"/>
                    <a:gd name="connsiteX6" fmla="*/ 5073706 w 5105629"/>
                    <a:gd name="connsiteY6" fmla="*/ 3407503 h 4091143"/>
                    <a:gd name="connsiteX7" fmla="*/ 4010451 w 5105629"/>
                    <a:gd name="connsiteY7" fmla="*/ 3896600 h 4091143"/>
                    <a:gd name="connsiteX8" fmla="*/ 2287978 w 5105629"/>
                    <a:gd name="connsiteY8" fmla="*/ 4056088 h 4091143"/>
                    <a:gd name="connsiteX9" fmla="*/ 1182190 w 5105629"/>
                    <a:gd name="connsiteY9" fmla="*/ 4077353 h 4091143"/>
                    <a:gd name="connsiteX10" fmla="*/ 55138 w 5105629"/>
                    <a:gd name="connsiteY10" fmla="*/ 3885968 h 4091143"/>
                    <a:gd name="connsiteX11" fmla="*/ 172097 w 5105629"/>
                    <a:gd name="connsiteY11" fmla="*/ 2801447 h 4091143"/>
                    <a:gd name="connsiteX12" fmla="*/ 118934 w 5105629"/>
                    <a:gd name="connsiteY12" fmla="*/ 1483010 h 4091143"/>
                    <a:gd name="connsiteX13" fmla="*/ 44507 w 5105629"/>
                    <a:gd name="connsiteY13" fmla="*/ 281531 h 4091143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407503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45726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105629"/>
                    <a:gd name="connsiteY0" fmla="*/ 281531 h 4090355"/>
                    <a:gd name="connsiteX1" fmla="*/ 1118394 w 5105629"/>
                    <a:gd name="connsiteY1" fmla="*/ 47614 h 4090355"/>
                    <a:gd name="connsiteX2" fmla="*/ 2287976 w 5105629"/>
                    <a:gd name="connsiteY2" fmla="*/ 5084 h 4090355"/>
                    <a:gd name="connsiteX3" fmla="*/ 3755269 w 5105629"/>
                    <a:gd name="connsiteY3" fmla="*/ 122043 h 4090355"/>
                    <a:gd name="connsiteX4" fmla="*/ 5105604 w 5105629"/>
                    <a:gd name="connsiteY4" fmla="*/ 643038 h 4090355"/>
                    <a:gd name="connsiteX5" fmla="*/ 5009912 w 5105629"/>
                    <a:gd name="connsiteY5" fmla="*/ 1961474 h 4090355"/>
                    <a:gd name="connsiteX6" fmla="*/ 5073706 w 5105629"/>
                    <a:gd name="connsiteY6" fmla="*/ 3577624 h 4090355"/>
                    <a:gd name="connsiteX7" fmla="*/ 3787168 w 5105629"/>
                    <a:gd name="connsiteY7" fmla="*/ 3917865 h 4090355"/>
                    <a:gd name="connsiteX8" fmla="*/ 2287978 w 5105629"/>
                    <a:gd name="connsiteY8" fmla="*/ 4056088 h 4090355"/>
                    <a:gd name="connsiteX9" fmla="*/ 1182190 w 5105629"/>
                    <a:gd name="connsiteY9" fmla="*/ 4077353 h 4090355"/>
                    <a:gd name="connsiteX10" fmla="*/ 55138 w 5105629"/>
                    <a:gd name="connsiteY10" fmla="*/ 3885968 h 4090355"/>
                    <a:gd name="connsiteX11" fmla="*/ 172097 w 5105629"/>
                    <a:gd name="connsiteY11" fmla="*/ 2801447 h 4090355"/>
                    <a:gd name="connsiteX12" fmla="*/ 118934 w 5105629"/>
                    <a:gd name="connsiteY12" fmla="*/ 1483010 h 4090355"/>
                    <a:gd name="connsiteX13" fmla="*/ 44507 w 5105629"/>
                    <a:gd name="connsiteY13" fmla="*/ 281531 h 4090355"/>
                    <a:gd name="connsiteX0" fmla="*/ 44507 w 5283736"/>
                    <a:gd name="connsiteY0" fmla="*/ 281531 h 4090355"/>
                    <a:gd name="connsiteX1" fmla="*/ 1118394 w 5283736"/>
                    <a:gd name="connsiteY1" fmla="*/ 47614 h 4090355"/>
                    <a:gd name="connsiteX2" fmla="*/ 2287976 w 5283736"/>
                    <a:gd name="connsiteY2" fmla="*/ 5084 h 4090355"/>
                    <a:gd name="connsiteX3" fmla="*/ 3755269 w 5283736"/>
                    <a:gd name="connsiteY3" fmla="*/ 122043 h 4090355"/>
                    <a:gd name="connsiteX4" fmla="*/ 5105604 w 5283736"/>
                    <a:gd name="connsiteY4" fmla="*/ 643038 h 4090355"/>
                    <a:gd name="connsiteX5" fmla="*/ 5283622 w 5283736"/>
                    <a:gd name="connsiteY5" fmla="*/ 1770088 h 4090355"/>
                    <a:gd name="connsiteX6" fmla="*/ 5073706 w 5283736"/>
                    <a:gd name="connsiteY6" fmla="*/ 3577624 h 4090355"/>
                    <a:gd name="connsiteX7" fmla="*/ 3787168 w 5283736"/>
                    <a:gd name="connsiteY7" fmla="*/ 3917865 h 4090355"/>
                    <a:gd name="connsiteX8" fmla="*/ 2287978 w 5283736"/>
                    <a:gd name="connsiteY8" fmla="*/ 4056088 h 4090355"/>
                    <a:gd name="connsiteX9" fmla="*/ 1182190 w 5283736"/>
                    <a:gd name="connsiteY9" fmla="*/ 4077353 h 4090355"/>
                    <a:gd name="connsiteX10" fmla="*/ 55138 w 5283736"/>
                    <a:gd name="connsiteY10" fmla="*/ 3885968 h 4090355"/>
                    <a:gd name="connsiteX11" fmla="*/ 172097 w 5283736"/>
                    <a:gd name="connsiteY11" fmla="*/ 2801447 h 4090355"/>
                    <a:gd name="connsiteX12" fmla="*/ 118934 w 5283736"/>
                    <a:gd name="connsiteY12" fmla="*/ 1483010 h 4090355"/>
                    <a:gd name="connsiteX13" fmla="*/ 44507 w 5283736"/>
                    <a:gd name="connsiteY13" fmla="*/ 281531 h 4090355"/>
                    <a:gd name="connsiteX0" fmla="*/ 44507 w 5284400"/>
                    <a:gd name="connsiteY0" fmla="*/ 281531 h 4090355"/>
                    <a:gd name="connsiteX1" fmla="*/ 1118394 w 5284400"/>
                    <a:gd name="connsiteY1" fmla="*/ 47614 h 4090355"/>
                    <a:gd name="connsiteX2" fmla="*/ 2287976 w 5284400"/>
                    <a:gd name="connsiteY2" fmla="*/ 5084 h 4090355"/>
                    <a:gd name="connsiteX3" fmla="*/ 3755269 w 5284400"/>
                    <a:gd name="connsiteY3" fmla="*/ 122043 h 4090355"/>
                    <a:gd name="connsiteX4" fmla="*/ 5105604 w 5284400"/>
                    <a:gd name="connsiteY4" fmla="*/ 643038 h 4090355"/>
                    <a:gd name="connsiteX5" fmla="*/ 5143493 w 5284400"/>
                    <a:gd name="connsiteY5" fmla="*/ 1195933 h 4090355"/>
                    <a:gd name="connsiteX6" fmla="*/ 5283622 w 5284400"/>
                    <a:gd name="connsiteY6" fmla="*/ 1770088 h 4090355"/>
                    <a:gd name="connsiteX7" fmla="*/ 5073706 w 5284400"/>
                    <a:gd name="connsiteY7" fmla="*/ 3577624 h 4090355"/>
                    <a:gd name="connsiteX8" fmla="*/ 3787168 w 5284400"/>
                    <a:gd name="connsiteY8" fmla="*/ 3917865 h 4090355"/>
                    <a:gd name="connsiteX9" fmla="*/ 2287978 w 5284400"/>
                    <a:gd name="connsiteY9" fmla="*/ 4056088 h 4090355"/>
                    <a:gd name="connsiteX10" fmla="*/ 1182190 w 5284400"/>
                    <a:gd name="connsiteY10" fmla="*/ 4077353 h 4090355"/>
                    <a:gd name="connsiteX11" fmla="*/ 55138 w 5284400"/>
                    <a:gd name="connsiteY11" fmla="*/ 3885968 h 4090355"/>
                    <a:gd name="connsiteX12" fmla="*/ 172097 w 5284400"/>
                    <a:gd name="connsiteY12" fmla="*/ 2801447 h 4090355"/>
                    <a:gd name="connsiteX13" fmla="*/ 118934 w 5284400"/>
                    <a:gd name="connsiteY13" fmla="*/ 1483010 h 4090355"/>
                    <a:gd name="connsiteX14" fmla="*/ 44507 w 5284400"/>
                    <a:gd name="connsiteY14" fmla="*/ 281531 h 4090355"/>
                    <a:gd name="connsiteX0" fmla="*/ 44507 w 5305346"/>
                    <a:gd name="connsiteY0" fmla="*/ 281531 h 4090355"/>
                    <a:gd name="connsiteX1" fmla="*/ 1118394 w 5305346"/>
                    <a:gd name="connsiteY1" fmla="*/ 47614 h 4090355"/>
                    <a:gd name="connsiteX2" fmla="*/ 2287976 w 5305346"/>
                    <a:gd name="connsiteY2" fmla="*/ 5084 h 4090355"/>
                    <a:gd name="connsiteX3" fmla="*/ 3755269 w 5305346"/>
                    <a:gd name="connsiteY3" fmla="*/ 122043 h 4090355"/>
                    <a:gd name="connsiteX4" fmla="*/ 5105604 w 5305346"/>
                    <a:gd name="connsiteY4" fmla="*/ 643038 h 4090355"/>
                    <a:gd name="connsiteX5" fmla="*/ 5143493 w 5305346"/>
                    <a:gd name="connsiteY5" fmla="*/ 1195933 h 4090355"/>
                    <a:gd name="connsiteX6" fmla="*/ 5304676 w 5305346"/>
                    <a:gd name="connsiteY6" fmla="*/ 2110330 h 4090355"/>
                    <a:gd name="connsiteX7" fmla="*/ 5073706 w 5305346"/>
                    <a:gd name="connsiteY7" fmla="*/ 3577624 h 4090355"/>
                    <a:gd name="connsiteX8" fmla="*/ 3787168 w 5305346"/>
                    <a:gd name="connsiteY8" fmla="*/ 3917865 h 4090355"/>
                    <a:gd name="connsiteX9" fmla="*/ 2287978 w 5305346"/>
                    <a:gd name="connsiteY9" fmla="*/ 4056088 h 4090355"/>
                    <a:gd name="connsiteX10" fmla="*/ 1182190 w 5305346"/>
                    <a:gd name="connsiteY10" fmla="*/ 4077353 h 4090355"/>
                    <a:gd name="connsiteX11" fmla="*/ 55138 w 5305346"/>
                    <a:gd name="connsiteY11" fmla="*/ 3885968 h 4090355"/>
                    <a:gd name="connsiteX12" fmla="*/ 172097 w 5305346"/>
                    <a:gd name="connsiteY12" fmla="*/ 2801447 h 4090355"/>
                    <a:gd name="connsiteX13" fmla="*/ 118934 w 5305346"/>
                    <a:gd name="connsiteY13" fmla="*/ 1483010 h 4090355"/>
                    <a:gd name="connsiteX14" fmla="*/ 44507 w 5305346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05604 w 5311338"/>
                    <a:gd name="connsiteY4" fmla="*/ 643038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11338"/>
                    <a:gd name="connsiteY0" fmla="*/ 281531 h 4090355"/>
                    <a:gd name="connsiteX1" fmla="*/ 1118394 w 5311338"/>
                    <a:gd name="connsiteY1" fmla="*/ 47614 h 4090355"/>
                    <a:gd name="connsiteX2" fmla="*/ 2287976 w 5311338"/>
                    <a:gd name="connsiteY2" fmla="*/ 5084 h 4090355"/>
                    <a:gd name="connsiteX3" fmla="*/ 3755269 w 5311338"/>
                    <a:gd name="connsiteY3" fmla="*/ 122043 h 4090355"/>
                    <a:gd name="connsiteX4" fmla="*/ 5158241 w 5311338"/>
                    <a:gd name="connsiteY4" fmla="*/ 717466 h 4090355"/>
                    <a:gd name="connsiteX5" fmla="*/ 5238239 w 5311338"/>
                    <a:gd name="connsiteY5" fmla="*/ 1397952 h 4090355"/>
                    <a:gd name="connsiteX6" fmla="*/ 5304676 w 5311338"/>
                    <a:gd name="connsiteY6" fmla="*/ 2110330 h 4090355"/>
                    <a:gd name="connsiteX7" fmla="*/ 5073706 w 5311338"/>
                    <a:gd name="connsiteY7" fmla="*/ 3577624 h 4090355"/>
                    <a:gd name="connsiteX8" fmla="*/ 3787168 w 5311338"/>
                    <a:gd name="connsiteY8" fmla="*/ 3917865 h 4090355"/>
                    <a:gd name="connsiteX9" fmla="*/ 2287978 w 5311338"/>
                    <a:gd name="connsiteY9" fmla="*/ 4056088 h 4090355"/>
                    <a:gd name="connsiteX10" fmla="*/ 1182190 w 5311338"/>
                    <a:gd name="connsiteY10" fmla="*/ 4077353 h 4090355"/>
                    <a:gd name="connsiteX11" fmla="*/ 55138 w 5311338"/>
                    <a:gd name="connsiteY11" fmla="*/ 3885968 h 4090355"/>
                    <a:gd name="connsiteX12" fmla="*/ 172097 w 5311338"/>
                    <a:gd name="connsiteY12" fmla="*/ 2801447 h 4090355"/>
                    <a:gd name="connsiteX13" fmla="*/ 118934 w 5311338"/>
                    <a:gd name="connsiteY13" fmla="*/ 1483010 h 4090355"/>
                    <a:gd name="connsiteX14" fmla="*/ 44507 w 5311338"/>
                    <a:gd name="connsiteY14" fmla="*/ 281531 h 4090355"/>
                    <a:gd name="connsiteX0" fmla="*/ 44507 w 5308999"/>
                    <a:gd name="connsiteY0" fmla="*/ 281531 h 4090355"/>
                    <a:gd name="connsiteX1" fmla="*/ 1118394 w 5308999"/>
                    <a:gd name="connsiteY1" fmla="*/ 47614 h 4090355"/>
                    <a:gd name="connsiteX2" fmla="*/ 2287976 w 5308999"/>
                    <a:gd name="connsiteY2" fmla="*/ 5084 h 4090355"/>
                    <a:gd name="connsiteX3" fmla="*/ 3755269 w 5308999"/>
                    <a:gd name="connsiteY3" fmla="*/ 122043 h 4090355"/>
                    <a:gd name="connsiteX4" fmla="*/ 5158241 w 5308999"/>
                    <a:gd name="connsiteY4" fmla="*/ 717466 h 4090355"/>
                    <a:gd name="connsiteX5" fmla="*/ 5217185 w 5308999"/>
                    <a:gd name="connsiteY5" fmla="*/ 1663766 h 4090355"/>
                    <a:gd name="connsiteX6" fmla="*/ 5304676 w 5308999"/>
                    <a:gd name="connsiteY6" fmla="*/ 2110330 h 4090355"/>
                    <a:gd name="connsiteX7" fmla="*/ 5073706 w 5308999"/>
                    <a:gd name="connsiteY7" fmla="*/ 3577624 h 4090355"/>
                    <a:gd name="connsiteX8" fmla="*/ 3787168 w 5308999"/>
                    <a:gd name="connsiteY8" fmla="*/ 3917865 h 4090355"/>
                    <a:gd name="connsiteX9" fmla="*/ 2287978 w 5308999"/>
                    <a:gd name="connsiteY9" fmla="*/ 4056088 h 4090355"/>
                    <a:gd name="connsiteX10" fmla="*/ 1182190 w 5308999"/>
                    <a:gd name="connsiteY10" fmla="*/ 4077353 h 4090355"/>
                    <a:gd name="connsiteX11" fmla="*/ 55138 w 5308999"/>
                    <a:gd name="connsiteY11" fmla="*/ 3885968 h 4090355"/>
                    <a:gd name="connsiteX12" fmla="*/ 172097 w 5308999"/>
                    <a:gd name="connsiteY12" fmla="*/ 2801447 h 4090355"/>
                    <a:gd name="connsiteX13" fmla="*/ 118934 w 5308999"/>
                    <a:gd name="connsiteY13" fmla="*/ 1483010 h 4090355"/>
                    <a:gd name="connsiteX14" fmla="*/ 44507 w 5308999"/>
                    <a:gd name="connsiteY14" fmla="*/ 281531 h 4090355"/>
                    <a:gd name="connsiteX0" fmla="*/ 44507 w 5223945"/>
                    <a:gd name="connsiteY0" fmla="*/ 281531 h 4090355"/>
                    <a:gd name="connsiteX1" fmla="*/ 1118394 w 5223945"/>
                    <a:gd name="connsiteY1" fmla="*/ 47614 h 4090355"/>
                    <a:gd name="connsiteX2" fmla="*/ 2287976 w 5223945"/>
                    <a:gd name="connsiteY2" fmla="*/ 5084 h 4090355"/>
                    <a:gd name="connsiteX3" fmla="*/ 3755269 w 5223945"/>
                    <a:gd name="connsiteY3" fmla="*/ 122043 h 4090355"/>
                    <a:gd name="connsiteX4" fmla="*/ 5158241 w 5223945"/>
                    <a:gd name="connsiteY4" fmla="*/ 717466 h 4090355"/>
                    <a:gd name="connsiteX5" fmla="*/ 5217185 w 5223945"/>
                    <a:gd name="connsiteY5" fmla="*/ 1663766 h 4090355"/>
                    <a:gd name="connsiteX6" fmla="*/ 5146767 w 5223945"/>
                    <a:gd name="connsiteY6" fmla="*/ 2546265 h 4090355"/>
                    <a:gd name="connsiteX7" fmla="*/ 5073706 w 5223945"/>
                    <a:gd name="connsiteY7" fmla="*/ 3577624 h 4090355"/>
                    <a:gd name="connsiteX8" fmla="*/ 3787168 w 5223945"/>
                    <a:gd name="connsiteY8" fmla="*/ 3917865 h 4090355"/>
                    <a:gd name="connsiteX9" fmla="*/ 2287978 w 5223945"/>
                    <a:gd name="connsiteY9" fmla="*/ 4056088 h 4090355"/>
                    <a:gd name="connsiteX10" fmla="*/ 1182190 w 5223945"/>
                    <a:gd name="connsiteY10" fmla="*/ 4077353 h 4090355"/>
                    <a:gd name="connsiteX11" fmla="*/ 55138 w 5223945"/>
                    <a:gd name="connsiteY11" fmla="*/ 3885968 h 4090355"/>
                    <a:gd name="connsiteX12" fmla="*/ 172097 w 5223945"/>
                    <a:gd name="connsiteY12" fmla="*/ 2801447 h 4090355"/>
                    <a:gd name="connsiteX13" fmla="*/ 118934 w 5223945"/>
                    <a:gd name="connsiteY13" fmla="*/ 1483010 h 4090355"/>
                    <a:gd name="connsiteX14" fmla="*/ 44507 w 5223945"/>
                    <a:gd name="connsiteY14" fmla="*/ 281531 h 4090355"/>
                    <a:gd name="connsiteX0" fmla="*/ 44507 w 5230888"/>
                    <a:gd name="connsiteY0" fmla="*/ 281531 h 4090355"/>
                    <a:gd name="connsiteX1" fmla="*/ 1118394 w 5230888"/>
                    <a:gd name="connsiteY1" fmla="*/ 47614 h 4090355"/>
                    <a:gd name="connsiteX2" fmla="*/ 2287976 w 5230888"/>
                    <a:gd name="connsiteY2" fmla="*/ 5084 h 4090355"/>
                    <a:gd name="connsiteX3" fmla="*/ 3755269 w 5230888"/>
                    <a:gd name="connsiteY3" fmla="*/ 122043 h 4090355"/>
                    <a:gd name="connsiteX4" fmla="*/ 5158241 w 5230888"/>
                    <a:gd name="connsiteY4" fmla="*/ 717466 h 4090355"/>
                    <a:gd name="connsiteX5" fmla="*/ 5217185 w 5230888"/>
                    <a:gd name="connsiteY5" fmla="*/ 1663766 h 4090355"/>
                    <a:gd name="connsiteX6" fmla="*/ 5227710 w 5230888"/>
                    <a:gd name="connsiteY6" fmla="*/ 2503737 h 4090355"/>
                    <a:gd name="connsiteX7" fmla="*/ 5146767 w 5230888"/>
                    <a:gd name="connsiteY7" fmla="*/ 2546265 h 4090355"/>
                    <a:gd name="connsiteX8" fmla="*/ 5073706 w 5230888"/>
                    <a:gd name="connsiteY8" fmla="*/ 3577624 h 4090355"/>
                    <a:gd name="connsiteX9" fmla="*/ 3787168 w 5230888"/>
                    <a:gd name="connsiteY9" fmla="*/ 3917865 h 4090355"/>
                    <a:gd name="connsiteX10" fmla="*/ 2287978 w 5230888"/>
                    <a:gd name="connsiteY10" fmla="*/ 4056088 h 4090355"/>
                    <a:gd name="connsiteX11" fmla="*/ 1182190 w 5230888"/>
                    <a:gd name="connsiteY11" fmla="*/ 4077353 h 4090355"/>
                    <a:gd name="connsiteX12" fmla="*/ 55138 w 5230888"/>
                    <a:gd name="connsiteY12" fmla="*/ 3885968 h 4090355"/>
                    <a:gd name="connsiteX13" fmla="*/ 172097 w 5230888"/>
                    <a:gd name="connsiteY13" fmla="*/ 2801447 h 4090355"/>
                    <a:gd name="connsiteX14" fmla="*/ 118934 w 5230888"/>
                    <a:gd name="connsiteY14" fmla="*/ 1483010 h 4090355"/>
                    <a:gd name="connsiteX15" fmla="*/ 44507 w 5230888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32421"/>
                    <a:gd name="connsiteY0" fmla="*/ 281531 h 4090355"/>
                    <a:gd name="connsiteX1" fmla="*/ 1118394 w 5232421"/>
                    <a:gd name="connsiteY1" fmla="*/ 47614 h 4090355"/>
                    <a:gd name="connsiteX2" fmla="*/ 2287976 w 5232421"/>
                    <a:gd name="connsiteY2" fmla="*/ 5084 h 4090355"/>
                    <a:gd name="connsiteX3" fmla="*/ 3755269 w 5232421"/>
                    <a:gd name="connsiteY3" fmla="*/ 122043 h 4090355"/>
                    <a:gd name="connsiteX4" fmla="*/ 5158241 w 5232421"/>
                    <a:gd name="connsiteY4" fmla="*/ 717466 h 4090355"/>
                    <a:gd name="connsiteX5" fmla="*/ 5227713 w 5232421"/>
                    <a:gd name="connsiteY5" fmla="*/ 1536175 h 4090355"/>
                    <a:gd name="connsiteX6" fmla="*/ 5227710 w 5232421"/>
                    <a:gd name="connsiteY6" fmla="*/ 2503737 h 4090355"/>
                    <a:gd name="connsiteX7" fmla="*/ 5146767 w 5232421"/>
                    <a:gd name="connsiteY7" fmla="*/ 2546265 h 4090355"/>
                    <a:gd name="connsiteX8" fmla="*/ 5073706 w 5232421"/>
                    <a:gd name="connsiteY8" fmla="*/ 3577624 h 4090355"/>
                    <a:gd name="connsiteX9" fmla="*/ 3787168 w 5232421"/>
                    <a:gd name="connsiteY9" fmla="*/ 3917865 h 4090355"/>
                    <a:gd name="connsiteX10" fmla="*/ 2287978 w 5232421"/>
                    <a:gd name="connsiteY10" fmla="*/ 4056088 h 4090355"/>
                    <a:gd name="connsiteX11" fmla="*/ 1182190 w 5232421"/>
                    <a:gd name="connsiteY11" fmla="*/ 4077353 h 4090355"/>
                    <a:gd name="connsiteX12" fmla="*/ 55138 w 5232421"/>
                    <a:gd name="connsiteY12" fmla="*/ 3885968 h 4090355"/>
                    <a:gd name="connsiteX13" fmla="*/ 172097 w 5232421"/>
                    <a:gd name="connsiteY13" fmla="*/ 2801447 h 4090355"/>
                    <a:gd name="connsiteX14" fmla="*/ 118934 w 5232421"/>
                    <a:gd name="connsiteY14" fmla="*/ 1483010 h 4090355"/>
                    <a:gd name="connsiteX15" fmla="*/ 44507 w 5232421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7 w 5228922"/>
                    <a:gd name="connsiteY7" fmla="*/ 2546265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228922"/>
                    <a:gd name="connsiteY0" fmla="*/ 281531 h 4090355"/>
                    <a:gd name="connsiteX1" fmla="*/ 1118394 w 5228922"/>
                    <a:gd name="connsiteY1" fmla="*/ 47614 h 4090355"/>
                    <a:gd name="connsiteX2" fmla="*/ 2287976 w 5228922"/>
                    <a:gd name="connsiteY2" fmla="*/ 5084 h 4090355"/>
                    <a:gd name="connsiteX3" fmla="*/ 3755269 w 5228922"/>
                    <a:gd name="connsiteY3" fmla="*/ 122043 h 4090355"/>
                    <a:gd name="connsiteX4" fmla="*/ 5158241 w 5228922"/>
                    <a:gd name="connsiteY4" fmla="*/ 717466 h 4090355"/>
                    <a:gd name="connsiteX5" fmla="*/ 5164549 w 5228922"/>
                    <a:gd name="connsiteY5" fmla="*/ 1536175 h 4090355"/>
                    <a:gd name="connsiteX6" fmla="*/ 5227710 w 5228922"/>
                    <a:gd name="connsiteY6" fmla="*/ 2503737 h 4090355"/>
                    <a:gd name="connsiteX7" fmla="*/ 5146768 w 5228922"/>
                    <a:gd name="connsiteY7" fmla="*/ 3194852 h 4090355"/>
                    <a:gd name="connsiteX8" fmla="*/ 5073706 w 5228922"/>
                    <a:gd name="connsiteY8" fmla="*/ 3577624 h 4090355"/>
                    <a:gd name="connsiteX9" fmla="*/ 3787168 w 5228922"/>
                    <a:gd name="connsiteY9" fmla="*/ 3917865 h 4090355"/>
                    <a:gd name="connsiteX10" fmla="*/ 2287978 w 5228922"/>
                    <a:gd name="connsiteY10" fmla="*/ 4056088 h 4090355"/>
                    <a:gd name="connsiteX11" fmla="*/ 1182190 w 5228922"/>
                    <a:gd name="connsiteY11" fmla="*/ 4077353 h 4090355"/>
                    <a:gd name="connsiteX12" fmla="*/ 55138 w 5228922"/>
                    <a:gd name="connsiteY12" fmla="*/ 3885968 h 4090355"/>
                    <a:gd name="connsiteX13" fmla="*/ 172097 w 5228922"/>
                    <a:gd name="connsiteY13" fmla="*/ 2801447 h 4090355"/>
                    <a:gd name="connsiteX14" fmla="*/ 118934 w 5228922"/>
                    <a:gd name="connsiteY14" fmla="*/ 1483010 h 4090355"/>
                    <a:gd name="connsiteX15" fmla="*/ 44507 w 5228922"/>
                    <a:gd name="connsiteY15" fmla="*/ 281531 h 4090355"/>
                    <a:gd name="connsiteX0" fmla="*/ 44507 w 5178251"/>
                    <a:gd name="connsiteY0" fmla="*/ 281531 h 4090355"/>
                    <a:gd name="connsiteX1" fmla="*/ 1118394 w 5178251"/>
                    <a:gd name="connsiteY1" fmla="*/ 47614 h 4090355"/>
                    <a:gd name="connsiteX2" fmla="*/ 2287976 w 5178251"/>
                    <a:gd name="connsiteY2" fmla="*/ 5084 h 4090355"/>
                    <a:gd name="connsiteX3" fmla="*/ 3755269 w 5178251"/>
                    <a:gd name="connsiteY3" fmla="*/ 122043 h 4090355"/>
                    <a:gd name="connsiteX4" fmla="*/ 5158241 w 5178251"/>
                    <a:gd name="connsiteY4" fmla="*/ 717466 h 4090355"/>
                    <a:gd name="connsiteX5" fmla="*/ 5164549 w 5178251"/>
                    <a:gd name="connsiteY5" fmla="*/ 1536175 h 4090355"/>
                    <a:gd name="connsiteX6" fmla="*/ 5175073 w 5178251"/>
                    <a:gd name="connsiteY6" fmla="*/ 2386779 h 4090355"/>
                    <a:gd name="connsiteX7" fmla="*/ 5146768 w 5178251"/>
                    <a:gd name="connsiteY7" fmla="*/ 3194852 h 4090355"/>
                    <a:gd name="connsiteX8" fmla="*/ 5073706 w 5178251"/>
                    <a:gd name="connsiteY8" fmla="*/ 3577624 h 4090355"/>
                    <a:gd name="connsiteX9" fmla="*/ 3787168 w 5178251"/>
                    <a:gd name="connsiteY9" fmla="*/ 3917865 h 4090355"/>
                    <a:gd name="connsiteX10" fmla="*/ 2287978 w 5178251"/>
                    <a:gd name="connsiteY10" fmla="*/ 4056088 h 4090355"/>
                    <a:gd name="connsiteX11" fmla="*/ 1182190 w 5178251"/>
                    <a:gd name="connsiteY11" fmla="*/ 4077353 h 4090355"/>
                    <a:gd name="connsiteX12" fmla="*/ 55138 w 5178251"/>
                    <a:gd name="connsiteY12" fmla="*/ 3885968 h 4090355"/>
                    <a:gd name="connsiteX13" fmla="*/ 172097 w 5178251"/>
                    <a:gd name="connsiteY13" fmla="*/ 2801447 h 4090355"/>
                    <a:gd name="connsiteX14" fmla="*/ 118934 w 5178251"/>
                    <a:gd name="connsiteY14" fmla="*/ 1483010 h 4090355"/>
                    <a:gd name="connsiteX15" fmla="*/ 44507 w 5178251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6768 w 5175073"/>
                    <a:gd name="connsiteY7" fmla="*/ 3194852 h 4090355"/>
                    <a:gd name="connsiteX8" fmla="*/ 5073706 w 5175073"/>
                    <a:gd name="connsiteY8" fmla="*/ 3577624 h 4090355"/>
                    <a:gd name="connsiteX9" fmla="*/ 3787168 w 5175073"/>
                    <a:gd name="connsiteY9" fmla="*/ 3917865 h 4090355"/>
                    <a:gd name="connsiteX10" fmla="*/ 2287978 w 5175073"/>
                    <a:gd name="connsiteY10" fmla="*/ 4056088 h 4090355"/>
                    <a:gd name="connsiteX11" fmla="*/ 1182190 w 5175073"/>
                    <a:gd name="connsiteY11" fmla="*/ 4077353 h 4090355"/>
                    <a:gd name="connsiteX12" fmla="*/ 55138 w 5175073"/>
                    <a:gd name="connsiteY12" fmla="*/ 3885968 h 4090355"/>
                    <a:gd name="connsiteX13" fmla="*/ 172097 w 5175073"/>
                    <a:gd name="connsiteY13" fmla="*/ 2801447 h 4090355"/>
                    <a:gd name="connsiteX14" fmla="*/ 118934 w 5175073"/>
                    <a:gd name="connsiteY14" fmla="*/ 1483010 h 4090355"/>
                    <a:gd name="connsiteX15" fmla="*/ 44507 w 5175073"/>
                    <a:gd name="connsiteY15" fmla="*/ 281531 h 4090355"/>
                    <a:gd name="connsiteX0" fmla="*/ 44507 w 5285530"/>
                    <a:gd name="connsiteY0" fmla="*/ 281531 h 4090355"/>
                    <a:gd name="connsiteX1" fmla="*/ 1118394 w 5285530"/>
                    <a:gd name="connsiteY1" fmla="*/ 47614 h 4090355"/>
                    <a:gd name="connsiteX2" fmla="*/ 2287976 w 5285530"/>
                    <a:gd name="connsiteY2" fmla="*/ 5084 h 4090355"/>
                    <a:gd name="connsiteX3" fmla="*/ 3755269 w 5285530"/>
                    <a:gd name="connsiteY3" fmla="*/ 122043 h 4090355"/>
                    <a:gd name="connsiteX4" fmla="*/ 5158241 w 5285530"/>
                    <a:gd name="connsiteY4" fmla="*/ 717466 h 4090355"/>
                    <a:gd name="connsiteX5" fmla="*/ 5164549 w 5285530"/>
                    <a:gd name="connsiteY5" fmla="*/ 1536175 h 4090355"/>
                    <a:gd name="connsiteX6" fmla="*/ 5175073 w 5285530"/>
                    <a:gd name="connsiteY6" fmla="*/ 2386779 h 4090355"/>
                    <a:gd name="connsiteX7" fmla="*/ 5146768 w 5285530"/>
                    <a:gd name="connsiteY7" fmla="*/ 3194852 h 4090355"/>
                    <a:gd name="connsiteX8" fmla="*/ 5073706 w 5285530"/>
                    <a:gd name="connsiteY8" fmla="*/ 3577624 h 4090355"/>
                    <a:gd name="connsiteX9" fmla="*/ 3787168 w 5285530"/>
                    <a:gd name="connsiteY9" fmla="*/ 3917865 h 4090355"/>
                    <a:gd name="connsiteX10" fmla="*/ 2287978 w 5285530"/>
                    <a:gd name="connsiteY10" fmla="*/ 4056088 h 4090355"/>
                    <a:gd name="connsiteX11" fmla="*/ 1182190 w 5285530"/>
                    <a:gd name="connsiteY11" fmla="*/ 4077353 h 4090355"/>
                    <a:gd name="connsiteX12" fmla="*/ 55138 w 5285530"/>
                    <a:gd name="connsiteY12" fmla="*/ 3885968 h 4090355"/>
                    <a:gd name="connsiteX13" fmla="*/ 172097 w 5285530"/>
                    <a:gd name="connsiteY13" fmla="*/ 2801447 h 4090355"/>
                    <a:gd name="connsiteX14" fmla="*/ 118934 w 5285530"/>
                    <a:gd name="connsiteY14" fmla="*/ 1483010 h 4090355"/>
                    <a:gd name="connsiteX15" fmla="*/ 44507 w 5285530"/>
                    <a:gd name="connsiteY15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206226"/>
                    <a:gd name="connsiteY0" fmla="*/ 281531 h 4090355"/>
                    <a:gd name="connsiteX1" fmla="*/ 1118394 w 5206226"/>
                    <a:gd name="connsiteY1" fmla="*/ 47614 h 4090355"/>
                    <a:gd name="connsiteX2" fmla="*/ 2287976 w 5206226"/>
                    <a:gd name="connsiteY2" fmla="*/ 5084 h 4090355"/>
                    <a:gd name="connsiteX3" fmla="*/ 3755269 w 5206226"/>
                    <a:gd name="connsiteY3" fmla="*/ 122043 h 4090355"/>
                    <a:gd name="connsiteX4" fmla="*/ 5158241 w 5206226"/>
                    <a:gd name="connsiteY4" fmla="*/ 717466 h 4090355"/>
                    <a:gd name="connsiteX5" fmla="*/ 5164549 w 5206226"/>
                    <a:gd name="connsiteY5" fmla="*/ 1536175 h 4090355"/>
                    <a:gd name="connsiteX6" fmla="*/ 5175073 w 5206226"/>
                    <a:gd name="connsiteY6" fmla="*/ 2386779 h 4090355"/>
                    <a:gd name="connsiteX7" fmla="*/ 5073706 w 5206226"/>
                    <a:gd name="connsiteY7" fmla="*/ 3577624 h 4090355"/>
                    <a:gd name="connsiteX8" fmla="*/ 3787168 w 5206226"/>
                    <a:gd name="connsiteY8" fmla="*/ 3917865 h 4090355"/>
                    <a:gd name="connsiteX9" fmla="*/ 2287978 w 5206226"/>
                    <a:gd name="connsiteY9" fmla="*/ 4056088 h 4090355"/>
                    <a:gd name="connsiteX10" fmla="*/ 1182190 w 5206226"/>
                    <a:gd name="connsiteY10" fmla="*/ 4077353 h 4090355"/>
                    <a:gd name="connsiteX11" fmla="*/ 55138 w 5206226"/>
                    <a:gd name="connsiteY11" fmla="*/ 3885968 h 4090355"/>
                    <a:gd name="connsiteX12" fmla="*/ 172097 w 5206226"/>
                    <a:gd name="connsiteY12" fmla="*/ 2801447 h 4090355"/>
                    <a:gd name="connsiteX13" fmla="*/ 118934 w 5206226"/>
                    <a:gd name="connsiteY13" fmla="*/ 1483010 h 4090355"/>
                    <a:gd name="connsiteX14" fmla="*/ 44507 w 5206226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073706 w 5175073"/>
                    <a:gd name="connsiteY7" fmla="*/ 3577624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98300"/>
                    <a:gd name="connsiteY0" fmla="*/ 281531 h 4090355"/>
                    <a:gd name="connsiteX1" fmla="*/ 1118394 w 5198300"/>
                    <a:gd name="connsiteY1" fmla="*/ 47614 h 4090355"/>
                    <a:gd name="connsiteX2" fmla="*/ 2287976 w 5198300"/>
                    <a:gd name="connsiteY2" fmla="*/ 5084 h 4090355"/>
                    <a:gd name="connsiteX3" fmla="*/ 3755269 w 5198300"/>
                    <a:gd name="connsiteY3" fmla="*/ 122043 h 4090355"/>
                    <a:gd name="connsiteX4" fmla="*/ 5158241 w 5198300"/>
                    <a:gd name="connsiteY4" fmla="*/ 717466 h 4090355"/>
                    <a:gd name="connsiteX5" fmla="*/ 5164549 w 5198300"/>
                    <a:gd name="connsiteY5" fmla="*/ 1536175 h 4090355"/>
                    <a:gd name="connsiteX6" fmla="*/ 5175073 w 5198300"/>
                    <a:gd name="connsiteY6" fmla="*/ 2386779 h 4090355"/>
                    <a:gd name="connsiteX7" fmla="*/ 5147398 w 5198300"/>
                    <a:gd name="connsiteY7" fmla="*/ 3471298 h 4090355"/>
                    <a:gd name="connsiteX8" fmla="*/ 3787168 w 5198300"/>
                    <a:gd name="connsiteY8" fmla="*/ 3917865 h 4090355"/>
                    <a:gd name="connsiteX9" fmla="*/ 2287978 w 5198300"/>
                    <a:gd name="connsiteY9" fmla="*/ 4056088 h 4090355"/>
                    <a:gd name="connsiteX10" fmla="*/ 1182190 w 5198300"/>
                    <a:gd name="connsiteY10" fmla="*/ 4077353 h 4090355"/>
                    <a:gd name="connsiteX11" fmla="*/ 55138 w 5198300"/>
                    <a:gd name="connsiteY11" fmla="*/ 3885968 h 4090355"/>
                    <a:gd name="connsiteX12" fmla="*/ 172097 w 5198300"/>
                    <a:gd name="connsiteY12" fmla="*/ 2801447 h 4090355"/>
                    <a:gd name="connsiteX13" fmla="*/ 118934 w 5198300"/>
                    <a:gd name="connsiteY13" fmla="*/ 1483010 h 4090355"/>
                    <a:gd name="connsiteX14" fmla="*/ 44507 w 5198300"/>
                    <a:gd name="connsiteY14" fmla="*/ 281531 h 4090355"/>
                    <a:gd name="connsiteX0" fmla="*/ 44507 w 5175073"/>
                    <a:gd name="connsiteY0" fmla="*/ 281531 h 4090355"/>
                    <a:gd name="connsiteX1" fmla="*/ 1118394 w 5175073"/>
                    <a:gd name="connsiteY1" fmla="*/ 47614 h 4090355"/>
                    <a:gd name="connsiteX2" fmla="*/ 2287976 w 5175073"/>
                    <a:gd name="connsiteY2" fmla="*/ 5084 h 4090355"/>
                    <a:gd name="connsiteX3" fmla="*/ 3755269 w 5175073"/>
                    <a:gd name="connsiteY3" fmla="*/ 122043 h 4090355"/>
                    <a:gd name="connsiteX4" fmla="*/ 5158241 w 5175073"/>
                    <a:gd name="connsiteY4" fmla="*/ 717466 h 4090355"/>
                    <a:gd name="connsiteX5" fmla="*/ 5164549 w 5175073"/>
                    <a:gd name="connsiteY5" fmla="*/ 1536175 h 4090355"/>
                    <a:gd name="connsiteX6" fmla="*/ 5175073 w 5175073"/>
                    <a:gd name="connsiteY6" fmla="*/ 2386779 h 4090355"/>
                    <a:gd name="connsiteX7" fmla="*/ 5147398 w 5175073"/>
                    <a:gd name="connsiteY7" fmla="*/ 3471298 h 4090355"/>
                    <a:gd name="connsiteX8" fmla="*/ 3787168 w 5175073"/>
                    <a:gd name="connsiteY8" fmla="*/ 3917865 h 4090355"/>
                    <a:gd name="connsiteX9" fmla="*/ 2287978 w 5175073"/>
                    <a:gd name="connsiteY9" fmla="*/ 4056088 h 4090355"/>
                    <a:gd name="connsiteX10" fmla="*/ 1182190 w 5175073"/>
                    <a:gd name="connsiteY10" fmla="*/ 4077353 h 4090355"/>
                    <a:gd name="connsiteX11" fmla="*/ 55138 w 5175073"/>
                    <a:gd name="connsiteY11" fmla="*/ 3885968 h 4090355"/>
                    <a:gd name="connsiteX12" fmla="*/ 172097 w 5175073"/>
                    <a:gd name="connsiteY12" fmla="*/ 2801447 h 4090355"/>
                    <a:gd name="connsiteX13" fmla="*/ 118934 w 5175073"/>
                    <a:gd name="connsiteY13" fmla="*/ 1483010 h 4090355"/>
                    <a:gd name="connsiteX14" fmla="*/ 44507 w 5175073"/>
                    <a:gd name="connsiteY14" fmla="*/ 281531 h 4090355"/>
                    <a:gd name="connsiteX0" fmla="*/ 44507 w 5164549"/>
                    <a:gd name="connsiteY0" fmla="*/ 281531 h 4090355"/>
                    <a:gd name="connsiteX1" fmla="*/ 1118394 w 5164549"/>
                    <a:gd name="connsiteY1" fmla="*/ 47614 h 4090355"/>
                    <a:gd name="connsiteX2" fmla="*/ 2287976 w 5164549"/>
                    <a:gd name="connsiteY2" fmla="*/ 5084 h 4090355"/>
                    <a:gd name="connsiteX3" fmla="*/ 3755269 w 5164549"/>
                    <a:gd name="connsiteY3" fmla="*/ 122043 h 4090355"/>
                    <a:gd name="connsiteX4" fmla="*/ 5158241 w 5164549"/>
                    <a:gd name="connsiteY4" fmla="*/ 717466 h 4090355"/>
                    <a:gd name="connsiteX5" fmla="*/ 5164549 w 5164549"/>
                    <a:gd name="connsiteY5" fmla="*/ 1536175 h 4090355"/>
                    <a:gd name="connsiteX6" fmla="*/ 5164545 w 5164549"/>
                    <a:gd name="connsiteY6" fmla="*/ 2248556 h 4090355"/>
                    <a:gd name="connsiteX7" fmla="*/ 5147398 w 5164549"/>
                    <a:gd name="connsiteY7" fmla="*/ 3471298 h 4090355"/>
                    <a:gd name="connsiteX8" fmla="*/ 3787168 w 5164549"/>
                    <a:gd name="connsiteY8" fmla="*/ 3917865 h 4090355"/>
                    <a:gd name="connsiteX9" fmla="*/ 2287978 w 5164549"/>
                    <a:gd name="connsiteY9" fmla="*/ 4056088 h 4090355"/>
                    <a:gd name="connsiteX10" fmla="*/ 1182190 w 5164549"/>
                    <a:gd name="connsiteY10" fmla="*/ 4077353 h 4090355"/>
                    <a:gd name="connsiteX11" fmla="*/ 55138 w 5164549"/>
                    <a:gd name="connsiteY11" fmla="*/ 3885968 h 4090355"/>
                    <a:gd name="connsiteX12" fmla="*/ 172097 w 5164549"/>
                    <a:gd name="connsiteY12" fmla="*/ 2801447 h 4090355"/>
                    <a:gd name="connsiteX13" fmla="*/ 118934 w 5164549"/>
                    <a:gd name="connsiteY13" fmla="*/ 1483010 h 4090355"/>
                    <a:gd name="connsiteX14" fmla="*/ 44507 w 5164549"/>
                    <a:gd name="connsiteY14" fmla="*/ 281531 h 4090355"/>
                    <a:gd name="connsiteX0" fmla="*/ 44507 w 5238240"/>
                    <a:gd name="connsiteY0" fmla="*/ 281531 h 4090355"/>
                    <a:gd name="connsiteX1" fmla="*/ 1118394 w 5238240"/>
                    <a:gd name="connsiteY1" fmla="*/ 47614 h 4090355"/>
                    <a:gd name="connsiteX2" fmla="*/ 2287976 w 5238240"/>
                    <a:gd name="connsiteY2" fmla="*/ 5084 h 4090355"/>
                    <a:gd name="connsiteX3" fmla="*/ 3755269 w 5238240"/>
                    <a:gd name="connsiteY3" fmla="*/ 122043 h 4090355"/>
                    <a:gd name="connsiteX4" fmla="*/ 5158241 w 5238240"/>
                    <a:gd name="connsiteY4" fmla="*/ 717466 h 4090355"/>
                    <a:gd name="connsiteX5" fmla="*/ 5238240 w 5238240"/>
                    <a:gd name="connsiteY5" fmla="*/ 1429850 h 4090355"/>
                    <a:gd name="connsiteX6" fmla="*/ 5164545 w 5238240"/>
                    <a:gd name="connsiteY6" fmla="*/ 2248556 h 4090355"/>
                    <a:gd name="connsiteX7" fmla="*/ 5147398 w 5238240"/>
                    <a:gd name="connsiteY7" fmla="*/ 3471298 h 4090355"/>
                    <a:gd name="connsiteX8" fmla="*/ 3787168 w 5238240"/>
                    <a:gd name="connsiteY8" fmla="*/ 3917865 h 4090355"/>
                    <a:gd name="connsiteX9" fmla="*/ 2287978 w 5238240"/>
                    <a:gd name="connsiteY9" fmla="*/ 4056088 h 4090355"/>
                    <a:gd name="connsiteX10" fmla="*/ 1182190 w 5238240"/>
                    <a:gd name="connsiteY10" fmla="*/ 4077353 h 4090355"/>
                    <a:gd name="connsiteX11" fmla="*/ 55138 w 5238240"/>
                    <a:gd name="connsiteY11" fmla="*/ 3885968 h 4090355"/>
                    <a:gd name="connsiteX12" fmla="*/ 172097 w 5238240"/>
                    <a:gd name="connsiteY12" fmla="*/ 2801447 h 4090355"/>
                    <a:gd name="connsiteX13" fmla="*/ 118934 w 5238240"/>
                    <a:gd name="connsiteY13" fmla="*/ 1483010 h 4090355"/>
                    <a:gd name="connsiteX14" fmla="*/ 44507 w 5238240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429850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164545 w 5242853"/>
                    <a:gd name="connsiteY6" fmla="*/ 2248556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69817"/>
                    <a:gd name="connsiteY0" fmla="*/ 281531 h 4090355"/>
                    <a:gd name="connsiteX1" fmla="*/ 1118394 w 5269817"/>
                    <a:gd name="connsiteY1" fmla="*/ 47614 h 4090355"/>
                    <a:gd name="connsiteX2" fmla="*/ 2287976 w 5269817"/>
                    <a:gd name="connsiteY2" fmla="*/ 5084 h 4090355"/>
                    <a:gd name="connsiteX3" fmla="*/ 3755269 w 5269817"/>
                    <a:gd name="connsiteY3" fmla="*/ 122043 h 4090355"/>
                    <a:gd name="connsiteX4" fmla="*/ 5158241 w 5269817"/>
                    <a:gd name="connsiteY4" fmla="*/ 717466 h 4090355"/>
                    <a:gd name="connsiteX5" fmla="*/ 5238240 w 5269817"/>
                    <a:gd name="connsiteY5" fmla="*/ 1536176 h 4090355"/>
                    <a:gd name="connsiteX6" fmla="*/ 5269817 w 5269817"/>
                    <a:gd name="connsiteY6" fmla="*/ 2110333 h 4090355"/>
                    <a:gd name="connsiteX7" fmla="*/ 5147398 w 5269817"/>
                    <a:gd name="connsiteY7" fmla="*/ 3471298 h 4090355"/>
                    <a:gd name="connsiteX8" fmla="*/ 3787168 w 5269817"/>
                    <a:gd name="connsiteY8" fmla="*/ 3917865 h 4090355"/>
                    <a:gd name="connsiteX9" fmla="*/ 2287978 w 5269817"/>
                    <a:gd name="connsiteY9" fmla="*/ 4056088 h 4090355"/>
                    <a:gd name="connsiteX10" fmla="*/ 1182190 w 5269817"/>
                    <a:gd name="connsiteY10" fmla="*/ 4077353 h 4090355"/>
                    <a:gd name="connsiteX11" fmla="*/ 55138 w 5269817"/>
                    <a:gd name="connsiteY11" fmla="*/ 3885968 h 4090355"/>
                    <a:gd name="connsiteX12" fmla="*/ 172097 w 5269817"/>
                    <a:gd name="connsiteY12" fmla="*/ 2801447 h 4090355"/>
                    <a:gd name="connsiteX13" fmla="*/ 118934 w 5269817"/>
                    <a:gd name="connsiteY13" fmla="*/ 1483010 h 4090355"/>
                    <a:gd name="connsiteX14" fmla="*/ 44507 w 5269817"/>
                    <a:gd name="connsiteY14" fmla="*/ 281531 h 4090355"/>
                    <a:gd name="connsiteX0" fmla="*/ 44507 w 5311927"/>
                    <a:gd name="connsiteY0" fmla="*/ 281531 h 4090355"/>
                    <a:gd name="connsiteX1" fmla="*/ 1118394 w 5311927"/>
                    <a:gd name="connsiteY1" fmla="*/ 47614 h 4090355"/>
                    <a:gd name="connsiteX2" fmla="*/ 2287976 w 5311927"/>
                    <a:gd name="connsiteY2" fmla="*/ 5084 h 4090355"/>
                    <a:gd name="connsiteX3" fmla="*/ 3755269 w 5311927"/>
                    <a:gd name="connsiteY3" fmla="*/ 122043 h 4090355"/>
                    <a:gd name="connsiteX4" fmla="*/ 5158241 w 5311927"/>
                    <a:gd name="connsiteY4" fmla="*/ 717466 h 4090355"/>
                    <a:gd name="connsiteX5" fmla="*/ 5238240 w 5311927"/>
                    <a:gd name="connsiteY5" fmla="*/ 1536176 h 4090355"/>
                    <a:gd name="connsiteX6" fmla="*/ 5311927 w 5311927"/>
                    <a:gd name="connsiteY6" fmla="*/ 2833347 h 4090355"/>
                    <a:gd name="connsiteX7" fmla="*/ 5147398 w 5311927"/>
                    <a:gd name="connsiteY7" fmla="*/ 3471298 h 4090355"/>
                    <a:gd name="connsiteX8" fmla="*/ 3787168 w 5311927"/>
                    <a:gd name="connsiteY8" fmla="*/ 3917865 h 4090355"/>
                    <a:gd name="connsiteX9" fmla="*/ 2287978 w 5311927"/>
                    <a:gd name="connsiteY9" fmla="*/ 4056088 h 4090355"/>
                    <a:gd name="connsiteX10" fmla="*/ 1182190 w 5311927"/>
                    <a:gd name="connsiteY10" fmla="*/ 4077353 h 4090355"/>
                    <a:gd name="connsiteX11" fmla="*/ 55138 w 5311927"/>
                    <a:gd name="connsiteY11" fmla="*/ 3885968 h 4090355"/>
                    <a:gd name="connsiteX12" fmla="*/ 172097 w 5311927"/>
                    <a:gd name="connsiteY12" fmla="*/ 2801447 h 4090355"/>
                    <a:gd name="connsiteX13" fmla="*/ 118934 w 5311927"/>
                    <a:gd name="connsiteY13" fmla="*/ 1483010 h 4090355"/>
                    <a:gd name="connsiteX14" fmla="*/ 44507 w 5311927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242853"/>
                    <a:gd name="connsiteY0" fmla="*/ 281531 h 4090355"/>
                    <a:gd name="connsiteX1" fmla="*/ 1118394 w 5242853"/>
                    <a:gd name="connsiteY1" fmla="*/ 47614 h 4090355"/>
                    <a:gd name="connsiteX2" fmla="*/ 2287976 w 5242853"/>
                    <a:gd name="connsiteY2" fmla="*/ 5084 h 4090355"/>
                    <a:gd name="connsiteX3" fmla="*/ 3755269 w 5242853"/>
                    <a:gd name="connsiteY3" fmla="*/ 122043 h 4090355"/>
                    <a:gd name="connsiteX4" fmla="*/ 5158241 w 5242853"/>
                    <a:gd name="connsiteY4" fmla="*/ 717466 h 4090355"/>
                    <a:gd name="connsiteX5" fmla="*/ 5238240 w 5242853"/>
                    <a:gd name="connsiteY5" fmla="*/ 1536176 h 4090355"/>
                    <a:gd name="connsiteX6" fmla="*/ 5227709 w 5242853"/>
                    <a:gd name="connsiteY6" fmla="*/ 2610063 h 4090355"/>
                    <a:gd name="connsiteX7" fmla="*/ 5147398 w 5242853"/>
                    <a:gd name="connsiteY7" fmla="*/ 3471298 h 4090355"/>
                    <a:gd name="connsiteX8" fmla="*/ 3787168 w 5242853"/>
                    <a:gd name="connsiteY8" fmla="*/ 3917865 h 4090355"/>
                    <a:gd name="connsiteX9" fmla="*/ 2287978 w 5242853"/>
                    <a:gd name="connsiteY9" fmla="*/ 4056088 h 4090355"/>
                    <a:gd name="connsiteX10" fmla="*/ 1182190 w 5242853"/>
                    <a:gd name="connsiteY10" fmla="*/ 4077353 h 4090355"/>
                    <a:gd name="connsiteX11" fmla="*/ 55138 w 5242853"/>
                    <a:gd name="connsiteY11" fmla="*/ 3885968 h 4090355"/>
                    <a:gd name="connsiteX12" fmla="*/ 172097 w 5242853"/>
                    <a:gd name="connsiteY12" fmla="*/ 2801447 h 4090355"/>
                    <a:gd name="connsiteX13" fmla="*/ 118934 w 5242853"/>
                    <a:gd name="connsiteY13" fmla="*/ 1483010 h 4090355"/>
                    <a:gd name="connsiteX14" fmla="*/ 44507 w 5242853"/>
                    <a:gd name="connsiteY14" fmla="*/ 281531 h 4090355"/>
                    <a:gd name="connsiteX0" fmla="*/ 44507 w 5311931"/>
                    <a:gd name="connsiteY0" fmla="*/ 281531 h 4090355"/>
                    <a:gd name="connsiteX1" fmla="*/ 1118394 w 5311931"/>
                    <a:gd name="connsiteY1" fmla="*/ 47614 h 4090355"/>
                    <a:gd name="connsiteX2" fmla="*/ 2287976 w 5311931"/>
                    <a:gd name="connsiteY2" fmla="*/ 5084 h 4090355"/>
                    <a:gd name="connsiteX3" fmla="*/ 3755269 w 5311931"/>
                    <a:gd name="connsiteY3" fmla="*/ 122043 h 4090355"/>
                    <a:gd name="connsiteX4" fmla="*/ 5158241 w 5311931"/>
                    <a:gd name="connsiteY4" fmla="*/ 717466 h 4090355"/>
                    <a:gd name="connsiteX5" fmla="*/ 5311931 w 5311931"/>
                    <a:gd name="connsiteY5" fmla="*/ 1536176 h 4090355"/>
                    <a:gd name="connsiteX6" fmla="*/ 5227709 w 5311931"/>
                    <a:gd name="connsiteY6" fmla="*/ 2610063 h 4090355"/>
                    <a:gd name="connsiteX7" fmla="*/ 5147398 w 5311931"/>
                    <a:gd name="connsiteY7" fmla="*/ 3471298 h 4090355"/>
                    <a:gd name="connsiteX8" fmla="*/ 3787168 w 5311931"/>
                    <a:gd name="connsiteY8" fmla="*/ 3917865 h 4090355"/>
                    <a:gd name="connsiteX9" fmla="*/ 2287978 w 5311931"/>
                    <a:gd name="connsiteY9" fmla="*/ 4056088 h 4090355"/>
                    <a:gd name="connsiteX10" fmla="*/ 1182190 w 5311931"/>
                    <a:gd name="connsiteY10" fmla="*/ 4077353 h 4090355"/>
                    <a:gd name="connsiteX11" fmla="*/ 55138 w 5311931"/>
                    <a:gd name="connsiteY11" fmla="*/ 3885968 h 4090355"/>
                    <a:gd name="connsiteX12" fmla="*/ 172097 w 5311931"/>
                    <a:gd name="connsiteY12" fmla="*/ 2801447 h 4090355"/>
                    <a:gd name="connsiteX13" fmla="*/ 118934 w 5311931"/>
                    <a:gd name="connsiteY13" fmla="*/ 1483010 h 4090355"/>
                    <a:gd name="connsiteX14" fmla="*/ 44507 w 5311931"/>
                    <a:gd name="connsiteY14" fmla="*/ 281531 h 4090355"/>
                    <a:gd name="connsiteX0" fmla="*/ 44507 w 5314210"/>
                    <a:gd name="connsiteY0" fmla="*/ 281531 h 4090355"/>
                    <a:gd name="connsiteX1" fmla="*/ 1118394 w 5314210"/>
                    <a:gd name="connsiteY1" fmla="*/ 47614 h 4090355"/>
                    <a:gd name="connsiteX2" fmla="*/ 2287976 w 5314210"/>
                    <a:gd name="connsiteY2" fmla="*/ 5084 h 4090355"/>
                    <a:gd name="connsiteX3" fmla="*/ 3755269 w 5314210"/>
                    <a:gd name="connsiteY3" fmla="*/ 122043 h 4090355"/>
                    <a:gd name="connsiteX4" fmla="*/ 5158241 w 5314210"/>
                    <a:gd name="connsiteY4" fmla="*/ 717466 h 4090355"/>
                    <a:gd name="connsiteX5" fmla="*/ 5311931 w 5314210"/>
                    <a:gd name="connsiteY5" fmla="*/ 1536176 h 4090355"/>
                    <a:gd name="connsiteX6" fmla="*/ 5248767 w 5314210"/>
                    <a:gd name="connsiteY6" fmla="*/ 2067802 h 4090355"/>
                    <a:gd name="connsiteX7" fmla="*/ 5227709 w 5314210"/>
                    <a:gd name="connsiteY7" fmla="*/ 2610063 h 4090355"/>
                    <a:gd name="connsiteX8" fmla="*/ 5147398 w 5314210"/>
                    <a:gd name="connsiteY8" fmla="*/ 3471298 h 4090355"/>
                    <a:gd name="connsiteX9" fmla="*/ 3787168 w 5314210"/>
                    <a:gd name="connsiteY9" fmla="*/ 3917865 h 4090355"/>
                    <a:gd name="connsiteX10" fmla="*/ 2287978 w 5314210"/>
                    <a:gd name="connsiteY10" fmla="*/ 4056088 h 4090355"/>
                    <a:gd name="connsiteX11" fmla="*/ 1182190 w 5314210"/>
                    <a:gd name="connsiteY11" fmla="*/ 4077353 h 4090355"/>
                    <a:gd name="connsiteX12" fmla="*/ 55138 w 5314210"/>
                    <a:gd name="connsiteY12" fmla="*/ 3885968 h 4090355"/>
                    <a:gd name="connsiteX13" fmla="*/ 172097 w 5314210"/>
                    <a:gd name="connsiteY13" fmla="*/ 2801447 h 4090355"/>
                    <a:gd name="connsiteX14" fmla="*/ 118934 w 5314210"/>
                    <a:gd name="connsiteY14" fmla="*/ 1483010 h 4090355"/>
                    <a:gd name="connsiteX15" fmla="*/ 44507 w 5314210"/>
                    <a:gd name="connsiteY15" fmla="*/ 281531 h 4090355"/>
                    <a:gd name="connsiteX0" fmla="*/ 44507 w 5322856"/>
                    <a:gd name="connsiteY0" fmla="*/ 281531 h 4090355"/>
                    <a:gd name="connsiteX1" fmla="*/ 1118394 w 5322856"/>
                    <a:gd name="connsiteY1" fmla="*/ 47614 h 4090355"/>
                    <a:gd name="connsiteX2" fmla="*/ 2287976 w 5322856"/>
                    <a:gd name="connsiteY2" fmla="*/ 5084 h 4090355"/>
                    <a:gd name="connsiteX3" fmla="*/ 3755269 w 5322856"/>
                    <a:gd name="connsiteY3" fmla="*/ 122043 h 4090355"/>
                    <a:gd name="connsiteX4" fmla="*/ 5158241 w 5322856"/>
                    <a:gd name="connsiteY4" fmla="*/ 717466 h 4090355"/>
                    <a:gd name="connsiteX5" fmla="*/ 5311931 w 5322856"/>
                    <a:gd name="connsiteY5" fmla="*/ 1536176 h 4090355"/>
                    <a:gd name="connsiteX6" fmla="*/ 5311931 w 5322856"/>
                    <a:gd name="connsiteY6" fmla="*/ 2099700 h 4090355"/>
                    <a:gd name="connsiteX7" fmla="*/ 5227709 w 5322856"/>
                    <a:gd name="connsiteY7" fmla="*/ 2610063 h 4090355"/>
                    <a:gd name="connsiteX8" fmla="*/ 5147398 w 5322856"/>
                    <a:gd name="connsiteY8" fmla="*/ 3471298 h 4090355"/>
                    <a:gd name="connsiteX9" fmla="*/ 3787168 w 5322856"/>
                    <a:gd name="connsiteY9" fmla="*/ 3917865 h 4090355"/>
                    <a:gd name="connsiteX10" fmla="*/ 2287978 w 5322856"/>
                    <a:gd name="connsiteY10" fmla="*/ 4056088 h 4090355"/>
                    <a:gd name="connsiteX11" fmla="*/ 1182190 w 5322856"/>
                    <a:gd name="connsiteY11" fmla="*/ 4077353 h 4090355"/>
                    <a:gd name="connsiteX12" fmla="*/ 55138 w 5322856"/>
                    <a:gd name="connsiteY12" fmla="*/ 3885968 h 4090355"/>
                    <a:gd name="connsiteX13" fmla="*/ 172097 w 5322856"/>
                    <a:gd name="connsiteY13" fmla="*/ 2801447 h 4090355"/>
                    <a:gd name="connsiteX14" fmla="*/ 118934 w 5322856"/>
                    <a:gd name="connsiteY14" fmla="*/ 1483010 h 4090355"/>
                    <a:gd name="connsiteX15" fmla="*/ 44507 w 5322856"/>
                    <a:gd name="connsiteY15" fmla="*/ 281531 h 4090355"/>
                    <a:gd name="connsiteX0" fmla="*/ 44507 w 5329554"/>
                    <a:gd name="connsiteY0" fmla="*/ 281531 h 4090355"/>
                    <a:gd name="connsiteX1" fmla="*/ 1118394 w 5329554"/>
                    <a:gd name="connsiteY1" fmla="*/ 47614 h 4090355"/>
                    <a:gd name="connsiteX2" fmla="*/ 2287976 w 5329554"/>
                    <a:gd name="connsiteY2" fmla="*/ 5084 h 4090355"/>
                    <a:gd name="connsiteX3" fmla="*/ 3755269 w 5329554"/>
                    <a:gd name="connsiteY3" fmla="*/ 122043 h 4090355"/>
                    <a:gd name="connsiteX4" fmla="*/ 5158241 w 5329554"/>
                    <a:gd name="connsiteY4" fmla="*/ 717466 h 4090355"/>
                    <a:gd name="connsiteX5" fmla="*/ 5322459 w 5329554"/>
                    <a:gd name="connsiteY5" fmla="*/ 1483013 h 4090355"/>
                    <a:gd name="connsiteX6" fmla="*/ 5311931 w 5329554"/>
                    <a:gd name="connsiteY6" fmla="*/ 2099700 h 4090355"/>
                    <a:gd name="connsiteX7" fmla="*/ 5227709 w 5329554"/>
                    <a:gd name="connsiteY7" fmla="*/ 2610063 h 4090355"/>
                    <a:gd name="connsiteX8" fmla="*/ 5147398 w 5329554"/>
                    <a:gd name="connsiteY8" fmla="*/ 3471298 h 4090355"/>
                    <a:gd name="connsiteX9" fmla="*/ 3787168 w 5329554"/>
                    <a:gd name="connsiteY9" fmla="*/ 3917865 h 4090355"/>
                    <a:gd name="connsiteX10" fmla="*/ 2287978 w 5329554"/>
                    <a:gd name="connsiteY10" fmla="*/ 4056088 h 4090355"/>
                    <a:gd name="connsiteX11" fmla="*/ 1182190 w 5329554"/>
                    <a:gd name="connsiteY11" fmla="*/ 4077353 h 4090355"/>
                    <a:gd name="connsiteX12" fmla="*/ 55138 w 5329554"/>
                    <a:gd name="connsiteY12" fmla="*/ 3885968 h 4090355"/>
                    <a:gd name="connsiteX13" fmla="*/ 172097 w 5329554"/>
                    <a:gd name="connsiteY13" fmla="*/ 2801447 h 4090355"/>
                    <a:gd name="connsiteX14" fmla="*/ 118934 w 5329554"/>
                    <a:gd name="connsiteY14" fmla="*/ 1483010 h 4090355"/>
                    <a:gd name="connsiteX15" fmla="*/ 44507 w 5329554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227709 w 5367447"/>
                    <a:gd name="connsiteY7" fmla="*/ 2610063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83013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408586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67447"/>
                    <a:gd name="connsiteY0" fmla="*/ 281531 h 4090355"/>
                    <a:gd name="connsiteX1" fmla="*/ 1118394 w 5367447"/>
                    <a:gd name="connsiteY1" fmla="*/ 47614 h 4090355"/>
                    <a:gd name="connsiteX2" fmla="*/ 2287976 w 5367447"/>
                    <a:gd name="connsiteY2" fmla="*/ 5084 h 4090355"/>
                    <a:gd name="connsiteX3" fmla="*/ 3755269 w 5367447"/>
                    <a:gd name="connsiteY3" fmla="*/ 122043 h 4090355"/>
                    <a:gd name="connsiteX4" fmla="*/ 5158241 w 5367447"/>
                    <a:gd name="connsiteY4" fmla="*/ 717466 h 4090355"/>
                    <a:gd name="connsiteX5" fmla="*/ 5322459 w 5367447"/>
                    <a:gd name="connsiteY5" fmla="*/ 1323525 h 4090355"/>
                    <a:gd name="connsiteX6" fmla="*/ 5364568 w 5367447"/>
                    <a:gd name="connsiteY6" fmla="*/ 2142230 h 4090355"/>
                    <a:gd name="connsiteX7" fmla="*/ 5343509 w 5367447"/>
                    <a:gd name="connsiteY7" fmla="*/ 2748286 h 4090355"/>
                    <a:gd name="connsiteX8" fmla="*/ 5147398 w 5367447"/>
                    <a:gd name="connsiteY8" fmla="*/ 3471298 h 4090355"/>
                    <a:gd name="connsiteX9" fmla="*/ 3787168 w 5367447"/>
                    <a:gd name="connsiteY9" fmla="*/ 3917865 h 4090355"/>
                    <a:gd name="connsiteX10" fmla="*/ 2287978 w 5367447"/>
                    <a:gd name="connsiteY10" fmla="*/ 4056088 h 4090355"/>
                    <a:gd name="connsiteX11" fmla="*/ 1182190 w 5367447"/>
                    <a:gd name="connsiteY11" fmla="*/ 4077353 h 4090355"/>
                    <a:gd name="connsiteX12" fmla="*/ 55138 w 5367447"/>
                    <a:gd name="connsiteY12" fmla="*/ 3885968 h 4090355"/>
                    <a:gd name="connsiteX13" fmla="*/ 172097 w 5367447"/>
                    <a:gd name="connsiteY13" fmla="*/ 2801447 h 4090355"/>
                    <a:gd name="connsiteX14" fmla="*/ 118934 w 5367447"/>
                    <a:gd name="connsiteY14" fmla="*/ 1483010 h 4090355"/>
                    <a:gd name="connsiteX15" fmla="*/ 44507 w 5367447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59 w 5370529"/>
                    <a:gd name="connsiteY5" fmla="*/ 1323525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748286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86312"/>
                    <a:gd name="connsiteY0" fmla="*/ 281531 h 4090355"/>
                    <a:gd name="connsiteX1" fmla="*/ 1118394 w 5386312"/>
                    <a:gd name="connsiteY1" fmla="*/ 47614 h 4090355"/>
                    <a:gd name="connsiteX2" fmla="*/ 2287976 w 5386312"/>
                    <a:gd name="connsiteY2" fmla="*/ 5084 h 4090355"/>
                    <a:gd name="connsiteX3" fmla="*/ 3755269 w 5386312"/>
                    <a:gd name="connsiteY3" fmla="*/ 122043 h 4090355"/>
                    <a:gd name="connsiteX4" fmla="*/ 5158241 w 5386312"/>
                    <a:gd name="connsiteY4" fmla="*/ 717466 h 4090355"/>
                    <a:gd name="connsiteX5" fmla="*/ 5322460 w 5386312"/>
                    <a:gd name="connsiteY5" fmla="*/ 1227832 h 4090355"/>
                    <a:gd name="connsiteX6" fmla="*/ 5364568 w 5386312"/>
                    <a:gd name="connsiteY6" fmla="*/ 2142230 h 4090355"/>
                    <a:gd name="connsiteX7" fmla="*/ 5343509 w 5386312"/>
                    <a:gd name="connsiteY7" fmla="*/ 2812081 h 4090355"/>
                    <a:gd name="connsiteX8" fmla="*/ 5147398 w 5386312"/>
                    <a:gd name="connsiteY8" fmla="*/ 3471298 h 4090355"/>
                    <a:gd name="connsiteX9" fmla="*/ 3787168 w 5386312"/>
                    <a:gd name="connsiteY9" fmla="*/ 3917865 h 4090355"/>
                    <a:gd name="connsiteX10" fmla="*/ 2287978 w 5386312"/>
                    <a:gd name="connsiteY10" fmla="*/ 4056088 h 4090355"/>
                    <a:gd name="connsiteX11" fmla="*/ 1182190 w 5386312"/>
                    <a:gd name="connsiteY11" fmla="*/ 4077353 h 4090355"/>
                    <a:gd name="connsiteX12" fmla="*/ 55138 w 5386312"/>
                    <a:gd name="connsiteY12" fmla="*/ 3885968 h 4090355"/>
                    <a:gd name="connsiteX13" fmla="*/ 172097 w 5386312"/>
                    <a:gd name="connsiteY13" fmla="*/ 2801447 h 4090355"/>
                    <a:gd name="connsiteX14" fmla="*/ 118934 w 5386312"/>
                    <a:gd name="connsiteY14" fmla="*/ 1483010 h 4090355"/>
                    <a:gd name="connsiteX15" fmla="*/ 44507 w 5386312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370529"/>
                    <a:gd name="connsiteY0" fmla="*/ 281531 h 4090355"/>
                    <a:gd name="connsiteX1" fmla="*/ 1118394 w 5370529"/>
                    <a:gd name="connsiteY1" fmla="*/ 47614 h 4090355"/>
                    <a:gd name="connsiteX2" fmla="*/ 2287976 w 5370529"/>
                    <a:gd name="connsiteY2" fmla="*/ 5084 h 4090355"/>
                    <a:gd name="connsiteX3" fmla="*/ 3755269 w 5370529"/>
                    <a:gd name="connsiteY3" fmla="*/ 122043 h 4090355"/>
                    <a:gd name="connsiteX4" fmla="*/ 5158241 w 5370529"/>
                    <a:gd name="connsiteY4" fmla="*/ 717466 h 4090355"/>
                    <a:gd name="connsiteX5" fmla="*/ 5322460 w 5370529"/>
                    <a:gd name="connsiteY5" fmla="*/ 1227832 h 4090355"/>
                    <a:gd name="connsiteX6" fmla="*/ 5364568 w 5370529"/>
                    <a:gd name="connsiteY6" fmla="*/ 2142230 h 4090355"/>
                    <a:gd name="connsiteX7" fmla="*/ 5343509 w 5370529"/>
                    <a:gd name="connsiteY7" fmla="*/ 2812081 h 4090355"/>
                    <a:gd name="connsiteX8" fmla="*/ 5147398 w 5370529"/>
                    <a:gd name="connsiteY8" fmla="*/ 3471298 h 4090355"/>
                    <a:gd name="connsiteX9" fmla="*/ 3787168 w 5370529"/>
                    <a:gd name="connsiteY9" fmla="*/ 3917865 h 4090355"/>
                    <a:gd name="connsiteX10" fmla="*/ 2287978 w 5370529"/>
                    <a:gd name="connsiteY10" fmla="*/ 4056088 h 4090355"/>
                    <a:gd name="connsiteX11" fmla="*/ 1182190 w 5370529"/>
                    <a:gd name="connsiteY11" fmla="*/ 4077353 h 4090355"/>
                    <a:gd name="connsiteX12" fmla="*/ 55138 w 5370529"/>
                    <a:gd name="connsiteY12" fmla="*/ 3885968 h 4090355"/>
                    <a:gd name="connsiteX13" fmla="*/ 172097 w 5370529"/>
                    <a:gd name="connsiteY13" fmla="*/ 2801447 h 4090355"/>
                    <a:gd name="connsiteX14" fmla="*/ 118934 w 5370529"/>
                    <a:gd name="connsiteY14" fmla="*/ 1483010 h 4090355"/>
                    <a:gd name="connsiteX15" fmla="*/ 44507 w 5370529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74128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9136"/>
                    <a:gd name="connsiteY0" fmla="*/ 281531 h 4090355"/>
                    <a:gd name="connsiteX1" fmla="*/ 1118394 w 5419136"/>
                    <a:gd name="connsiteY1" fmla="*/ 47614 h 4090355"/>
                    <a:gd name="connsiteX2" fmla="*/ 2287976 w 5419136"/>
                    <a:gd name="connsiteY2" fmla="*/ 5084 h 4090355"/>
                    <a:gd name="connsiteX3" fmla="*/ 3755269 w 5419136"/>
                    <a:gd name="connsiteY3" fmla="*/ 122043 h 4090355"/>
                    <a:gd name="connsiteX4" fmla="*/ 5158241 w 5419136"/>
                    <a:gd name="connsiteY4" fmla="*/ 717466 h 4090355"/>
                    <a:gd name="connsiteX5" fmla="*/ 5322460 w 5419136"/>
                    <a:gd name="connsiteY5" fmla="*/ 1227832 h 4090355"/>
                    <a:gd name="connsiteX6" fmla="*/ 5417205 w 5419136"/>
                    <a:gd name="connsiteY6" fmla="*/ 2110333 h 4090355"/>
                    <a:gd name="connsiteX7" fmla="*/ 5343509 w 5419136"/>
                    <a:gd name="connsiteY7" fmla="*/ 2812081 h 4090355"/>
                    <a:gd name="connsiteX8" fmla="*/ 5147398 w 5419136"/>
                    <a:gd name="connsiteY8" fmla="*/ 3471298 h 4090355"/>
                    <a:gd name="connsiteX9" fmla="*/ 3787168 w 5419136"/>
                    <a:gd name="connsiteY9" fmla="*/ 3917865 h 4090355"/>
                    <a:gd name="connsiteX10" fmla="*/ 2287978 w 5419136"/>
                    <a:gd name="connsiteY10" fmla="*/ 4056088 h 4090355"/>
                    <a:gd name="connsiteX11" fmla="*/ 1182190 w 5419136"/>
                    <a:gd name="connsiteY11" fmla="*/ 4077353 h 4090355"/>
                    <a:gd name="connsiteX12" fmla="*/ 55138 w 5419136"/>
                    <a:gd name="connsiteY12" fmla="*/ 3885968 h 4090355"/>
                    <a:gd name="connsiteX13" fmla="*/ 172097 w 5419136"/>
                    <a:gd name="connsiteY13" fmla="*/ 2801447 h 4090355"/>
                    <a:gd name="connsiteX14" fmla="*/ 118934 w 5419136"/>
                    <a:gd name="connsiteY14" fmla="*/ 1483010 h 4090355"/>
                    <a:gd name="connsiteX15" fmla="*/ 44507 w 5419136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  <a:gd name="connsiteX0" fmla="*/ 44507 w 5417465"/>
                    <a:gd name="connsiteY0" fmla="*/ 281531 h 4090355"/>
                    <a:gd name="connsiteX1" fmla="*/ 1118394 w 5417465"/>
                    <a:gd name="connsiteY1" fmla="*/ 47614 h 4090355"/>
                    <a:gd name="connsiteX2" fmla="*/ 2287976 w 5417465"/>
                    <a:gd name="connsiteY2" fmla="*/ 5084 h 4090355"/>
                    <a:gd name="connsiteX3" fmla="*/ 3755269 w 5417465"/>
                    <a:gd name="connsiteY3" fmla="*/ 122043 h 4090355"/>
                    <a:gd name="connsiteX4" fmla="*/ 5158241 w 5417465"/>
                    <a:gd name="connsiteY4" fmla="*/ 717466 h 4090355"/>
                    <a:gd name="connsiteX5" fmla="*/ 5322461 w 5417465"/>
                    <a:gd name="connsiteY5" fmla="*/ 1227832 h 4090355"/>
                    <a:gd name="connsiteX6" fmla="*/ 5417205 w 5417465"/>
                    <a:gd name="connsiteY6" fmla="*/ 2110333 h 4090355"/>
                    <a:gd name="connsiteX7" fmla="*/ 5343509 w 5417465"/>
                    <a:gd name="connsiteY7" fmla="*/ 2812081 h 4090355"/>
                    <a:gd name="connsiteX8" fmla="*/ 5147398 w 5417465"/>
                    <a:gd name="connsiteY8" fmla="*/ 3471298 h 4090355"/>
                    <a:gd name="connsiteX9" fmla="*/ 3787168 w 5417465"/>
                    <a:gd name="connsiteY9" fmla="*/ 3917865 h 4090355"/>
                    <a:gd name="connsiteX10" fmla="*/ 2287978 w 5417465"/>
                    <a:gd name="connsiteY10" fmla="*/ 4056088 h 4090355"/>
                    <a:gd name="connsiteX11" fmla="*/ 1182190 w 5417465"/>
                    <a:gd name="connsiteY11" fmla="*/ 4077353 h 4090355"/>
                    <a:gd name="connsiteX12" fmla="*/ 55138 w 5417465"/>
                    <a:gd name="connsiteY12" fmla="*/ 3885968 h 4090355"/>
                    <a:gd name="connsiteX13" fmla="*/ 172097 w 5417465"/>
                    <a:gd name="connsiteY13" fmla="*/ 2801447 h 4090355"/>
                    <a:gd name="connsiteX14" fmla="*/ 118934 w 5417465"/>
                    <a:gd name="connsiteY14" fmla="*/ 1483010 h 4090355"/>
                    <a:gd name="connsiteX15" fmla="*/ 44507 w 5417465"/>
                    <a:gd name="connsiteY15" fmla="*/ 281531 h 40903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417465" h="4090355">
                      <a:moveTo>
                        <a:pt x="44507" y="281531"/>
                      </a:moveTo>
                      <a:cubicBezTo>
                        <a:pt x="445000" y="145080"/>
                        <a:pt x="744483" y="93689"/>
                        <a:pt x="1118394" y="47614"/>
                      </a:cubicBezTo>
                      <a:cubicBezTo>
                        <a:pt x="1492306" y="1540"/>
                        <a:pt x="1848497" y="-7321"/>
                        <a:pt x="2287976" y="5084"/>
                      </a:cubicBezTo>
                      <a:cubicBezTo>
                        <a:pt x="2727455" y="17489"/>
                        <a:pt x="3276892" y="3313"/>
                        <a:pt x="3755269" y="122043"/>
                      </a:cubicBezTo>
                      <a:cubicBezTo>
                        <a:pt x="4233646" y="240773"/>
                        <a:pt x="4926870" y="538484"/>
                        <a:pt x="5158241" y="717466"/>
                      </a:cubicBezTo>
                      <a:cubicBezTo>
                        <a:pt x="5284340" y="1002773"/>
                        <a:pt x="5279300" y="995688"/>
                        <a:pt x="5322461" y="1227832"/>
                      </a:cubicBezTo>
                      <a:cubicBezTo>
                        <a:pt x="5365622" y="1459976"/>
                        <a:pt x="5413697" y="1846292"/>
                        <a:pt x="5417205" y="2110333"/>
                      </a:cubicBezTo>
                      <a:cubicBezTo>
                        <a:pt x="5420713" y="2374375"/>
                        <a:pt x="5388477" y="2585254"/>
                        <a:pt x="5343509" y="2812081"/>
                      </a:cubicBezTo>
                      <a:cubicBezTo>
                        <a:pt x="5298541" y="3038909"/>
                        <a:pt x="5294496" y="3056629"/>
                        <a:pt x="5147398" y="3471298"/>
                      </a:cubicBezTo>
                      <a:cubicBezTo>
                        <a:pt x="4705535" y="3705213"/>
                        <a:pt x="4263738" y="3820400"/>
                        <a:pt x="3787168" y="3917865"/>
                      </a:cubicBezTo>
                      <a:cubicBezTo>
                        <a:pt x="3310598" y="4015330"/>
                        <a:pt x="2722141" y="4029507"/>
                        <a:pt x="2287978" y="4056088"/>
                      </a:cubicBezTo>
                      <a:cubicBezTo>
                        <a:pt x="1853815" y="4082669"/>
                        <a:pt x="1554330" y="4105706"/>
                        <a:pt x="1182190" y="4077353"/>
                      </a:cubicBezTo>
                      <a:cubicBezTo>
                        <a:pt x="810050" y="4049000"/>
                        <a:pt x="632840" y="4089758"/>
                        <a:pt x="55138" y="3885968"/>
                      </a:cubicBezTo>
                      <a:cubicBezTo>
                        <a:pt x="9064" y="3150549"/>
                        <a:pt x="161464" y="3201940"/>
                        <a:pt x="172097" y="2801447"/>
                      </a:cubicBezTo>
                      <a:cubicBezTo>
                        <a:pt x="182730" y="2400954"/>
                        <a:pt x="127794" y="1851605"/>
                        <a:pt x="118934" y="1483010"/>
                      </a:cubicBezTo>
                      <a:cubicBezTo>
                        <a:pt x="124250" y="1061252"/>
                        <a:pt x="-90172" y="503043"/>
                        <a:pt x="44507" y="281531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36" name="Group 35"/>
                <p:cNvGrpSpPr/>
                <p:nvPr/>
              </p:nvGrpSpPr>
              <p:grpSpPr>
                <a:xfrm>
                  <a:off x="390822" y="914403"/>
                  <a:ext cx="9466519" cy="4657055"/>
                  <a:chOff x="520998" y="871873"/>
                  <a:chExt cx="9466519" cy="4657055"/>
                </a:xfrm>
              </p:grpSpPr>
              <p:sp>
                <p:nvSpPr>
                  <p:cNvPr id="5" name="Oval 4"/>
                  <p:cNvSpPr/>
                  <p:nvPr/>
                </p:nvSpPr>
                <p:spPr>
                  <a:xfrm>
                    <a:off x="967558" y="1881961"/>
                    <a:ext cx="1637414" cy="3646967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1063257" y="871873"/>
                    <a:ext cx="4914823" cy="769441"/>
                    <a:chOff x="1499191" y="871873"/>
                    <a:chExt cx="4914823" cy="769441"/>
                  </a:xfrm>
                </p:grpSpPr>
                <p:sp>
                  <p:nvSpPr>
                    <p:cNvPr id="12" name="Right Arrow 11"/>
                    <p:cNvSpPr/>
                    <p:nvPr/>
                  </p:nvSpPr>
                  <p:spPr>
                    <a:xfrm rot="10800000">
                      <a:off x="1499191" y="999461"/>
                      <a:ext cx="3402418" cy="552893"/>
                    </a:xfrm>
                    <a:prstGeom prst="rightArrow">
                      <a:avLst>
                        <a:gd name="adj1" fmla="val 50000"/>
                        <a:gd name="adj2" fmla="val 157692"/>
                      </a:avLst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" name="TextBox 12"/>
                    <p:cNvSpPr txBox="1"/>
                    <p:nvPr/>
                  </p:nvSpPr>
                  <p:spPr>
                    <a:xfrm>
                      <a:off x="4880339" y="871873"/>
                      <a:ext cx="1533675" cy="76944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4400" dirty="0" err="1"/>
                        <a:t>Fn</a:t>
                      </a:r>
                      <a:endParaRPr kumimoji="1" lang="ja-JP" altLang="en-US" sz="4400" dirty="0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520998" y="2679402"/>
                    <a:ext cx="970449" cy="2126513"/>
                    <a:chOff x="547096" y="2679404"/>
                    <a:chExt cx="1430560" cy="2126513"/>
                  </a:xfrm>
                </p:grpSpPr>
                <p:cxnSp>
                  <p:nvCxnSpPr>
                    <p:cNvPr id="16" name="Straight Arrow Connector 15"/>
                    <p:cNvCxnSpPr/>
                    <p:nvPr/>
                  </p:nvCxnSpPr>
                  <p:spPr>
                    <a:xfrm flipV="1">
                      <a:off x="609791" y="2679404"/>
                      <a:ext cx="1367865" cy="1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Arrow Connector 17"/>
                    <p:cNvCxnSpPr/>
                    <p:nvPr/>
                  </p:nvCxnSpPr>
                  <p:spPr>
                    <a:xfrm flipV="1">
                      <a:off x="547096" y="3246474"/>
                      <a:ext cx="1412840" cy="7089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Arrow Connector 18"/>
                    <p:cNvCxnSpPr/>
                    <p:nvPr/>
                  </p:nvCxnSpPr>
                  <p:spPr>
                    <a:xfrm flipV="1">
                      <a:off x="547096" y="4260111"/>
                      <a:ext cx="1405751" cy="3545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Arrow Connector 22"/>
                    <p:cNvCxnSpPr/>
                    <p:nvPr/>
                  </p:nvCxnSpPr>
                  <p:spPr>
                    <a:xfrm flipV="1">
                      <a:off x="547096" y="4795283"/>
                      <a:ext cx="1419928" cy="10634"/>
                    </a:xfrm>
                    <a:prstGeom prst="straightConnector1">
                      <a:avLst/>
                    </a:prstGeom>
                    <a:ln>
                      <a:tailEnd type="triangle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5" name="Straight Arrow Connector 24"/>
                  <p:cNvCxnSpPr/>
                  <p:nvPr/>
                </p:nvCxnSpPr>
                <p:spPr>
                  <a:xfrm>
                    <a:off x="6971412" y="2410048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/>
                  <p:cNvCxnSpPr/>
                  <p:nvPr/>
                </p:nvCxnSpPr>
                <p:spPr>
                  <a:xfrm flipV="1">
                    <a:off x="8495414" y="2892056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8562754" y="4299098"/>
                    <a:ext cx="1424763" cy="2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7017487" y="4997309"/>
                    <a:ext cx="1098698" cy="141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3">
                    <a:schemeClr val="accent1"/>
                  </a:lnRef>
                  <a:fillRef idx="0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</p:spTree>
    <p:extLst>
      <p:ext uri="{BB962C8B-B14F-4D97-AF65-F5344CB8AC3E}">
        <p14:creationId xmlns:p14="http://schemas.microsoft.com/office/powerpoint/2010/main" val="1384966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2299E5F-5C20-4CF4-A869-8243654FD6F1}"/>
              </a:ext>
            </a:extLst>
          </p:cNvPr>
          <p:cNvGrpSpPr/>
          <p:nvPr/>
        </p:nvGrpSpPr>
        <p:grpSpPr>
          <a:xfrm>
            <a:off x="1602253" y="1840327"/>
            <a:ext cx="6922612" cy="4240736"/>
            <a:chOff x="1602253" y="1840327"/>
            <a:chExt cx="6922612" cy="4240736"/>
          </a:xfrm>
        </p:grpSpPr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DACD0A27-C312-4C70-8127-A2643D08F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62341" y="2142982"/>
              <a:ext cx="3245680" cy="3099545"/>
            </a:xfrm>
            <a:prstGeom prst="rect">
              <a:avLst/>
            </a:prstGeom>
          </p:spPr>
        </p:pic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5CC8C46-0445-4A45-8130-8A01E44B95E1}"/>
                </a:ext>
              </a:extLst>
            </p:cNvPr>
            <p:cNvGrpSpPr/>
            <p:nvPr/>
          </p:nvGrpSpPr>
          <p:grpSpPr>
            <a:xfrm>
              <a:off x="1602253" y="1840327"/>
              <a:ext cx="6922612" cy="4240736"/>
              <a:chOff x="1602253" y="1840327"/>
              <a:chExt cx="6922612" cy="4240736"/>
            </a:xfrm>
          </p:grpSpPr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CB1AC1FC-2DE2-4CCB-A8B2-1FF51D9CDD1B}"/>
                  </a:ext>
                </a:extLst>
              </p:cNvPr>
              <p:cNvSpPr txBox="1"/>
              <p:nvPr/>
            </p:nvSpPr>
            <p:spPr>
              <a:xfrm>
                <a:off x="1831157" y="1840327"/>
                <a:ext cx="1144630" cy="495547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inlet port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5" name="直線矢印コネクタ 4">
                <a:extLst>
                  <a:ext uri="{FF2B5EF4-FFF2-40B4-BE49-F238E27FC236}">
                    <a16:creationId xmlns:a16="http://schemas.microsoft.com/office/drawing/2014/main" id="{DE1FFBAA-8FF0-4011-8F3F-F322080ED6F9}"/>
                  </a:ext>
                </a:extLst>
              </p:cNvPr>
              <p:cNvCxnSpPr>
                <a:cxnSpLocks/>
                <a:stCxn id="4" idx="3"/>
              </p:cNvCxnSpPr>
              <p:nvPr/>
            </p:nvCxnSpPr>
            <p:spPr>
              <a:xfrm>
                <a:off x="2975787" y="2088101"/>
                <a:ext cx="495506" cy="3947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D79B900E-E2D1-4896-AA79-123F2FF3FDC4}"/>
                  </a:ext>
                </a:extLst>
              </p:cNvPr>
              <p:cNvSpPr txBox="1"/>
              <p:nvPr/>
            </p:nvSpPr>
            <p:spPr>
              <a:xfrm>
                <a:off x="6884697" y="1840328"/>
                <a:ext cx="1144630" cy="465885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Fluid outlet port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7" name="直線矢印コネクタ 6">
                <a:extLst>
                  <a:ext uri="{FF2B5EF4-FFF2-40B4-BE49-F238E27FC236}">
                    <a16:creationId xmlns:a16="http://schemas.microsoft.com/office/drawing/2014/main" id="{5B523A23-B9D3-435C-8A3F-92FE1D8CC45C}"/>
                  </a:ext>
                </a:extLst>
              </p:cNvPr>
              <p:cNvCxnSpPr>
                <a:cxnSpLocks/>
                <a:stCxn id="6" idx="1"/>
              </p:cNvCxnSpPr>
              <p:nvPr/>
            </p:nvCxnSpPr>
            <p:spPr>
              <a:xfrm flipH="1">
                <a:off x="6366973" y="2073271"/>
                <a:ext cx="517724" cy="38440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6C04ED83-2326-4D9B-BBE4-3278283B51B6}"/>
                  </a:ext>
                </a:extLst>
              </p:cNvPr>
              <p:cNvSpPr txBox="1"/>
              <p:nvPr/>
            </p:nvSpPr>
            <p:spPr>
              <a:xfrm>
                <a:off x="6450533" y="5317069"/>
                <a:ext cx="1974267" cy="763994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Expandable connector prepared for communication with internal variables which cannot be accessed by other ports, </a:t>
                </a:r>
              </a:p>
              <a:p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 (use “connect” operator)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" name="直線矢印コネクタ 8">
                <a:extLst>
                  <a:ext uri="{FF2B5EF4-FFF2-40B4-BE49-F238E27FC236}">
                    <a16:creationId xmlns:a16="http://schemas.microsoft.com/office/drawing/2014/main" id="{09168E53-A97D-48E2-A2CF-997A5D56604B}"/>
                  </a:ext>
                </a:extLst>
              </p:cNvPr>
              <p:cNvCxnSpPr>
                <a:cxnSpLocks/>
                <a:stCxn id="8" idx="0"/>
              </p:cNvCxnSpPr>
              <p:nvPr/>
            </p:nvCxnSpPr>
            <p:spPr>
              <a:xfrm flipH="1" flipV="1">
                <a:off x="6013665" y="5101999"/>
                <a:ext cx="1424002" cy="21507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7A20D893-B8EB-43DC-A308-3F5017C53E05}"/>
                  </a:ext>
                </a:extLst>
              </p:cNvPr>
              <p:cNvSpPr txBox="1"/>
              <p:nvPr/>
            </p:nvSpPr>
            <p:spPr>
              <a:xfrm>
                <a:off x="7024151" y="3126330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" name="直線矢印コネクタ 10">
                <a:extLst>
                  <a:ext uri="{FF2B5EF4-FFF2-40B4-BE49-F238E27FC236}">
                    <a16:creationId xmlns:a16="http://schemas.microsoft.com/office/drawing/2014/main" id="{0A7C4540-8070-4030-A79D-ACB8A8EEC91D}"/>
                  </a:ext>
                </a:extLst>
              </p:cNvPr>
              <p:cNvCxnSpPr>
                <a:cxnSpLocks/>
                <a:stCxn id="10" idx="1"/>
              </p:cNvCxnSpPr>
              <p:nvPr/>
            </p:nvCxnSpPr>
            <p:spPr>
              <a:xfrm flipH="1">
                <a:off x="6450533" y="3446141"/>
                <a:ext cx="573618" cy="20163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1581746F-4AF0-433A-A6CE-813F5926C2D9}"/>
                  </a:ext>
                </a:extLst>
              </p:cNvPr>
              <p:cNvSpPr txBox="1"/>
              <p:nvPr/>
            </p:nvSpPr>
            <p:spPr>
              <a:xfrm>
                <a:off x="1602253" y="2931751"/>
                <a:ext cx="1500714" cy="639622"/>
              </a:xfrm>
              <a:prstGeom prst="rect">
                <a:avLst/>
              </a:prstGeom>
              <a:solidFill>
                <a:srgbClr val="92D05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Flange (rotational mechanics port), </a:t>
                </a:r>
              </a:p>
              <a:p>
                <a:r>
                  <a:rPr kumimoji="1"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input&amp;output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use</a:t>
                </a:r>
                <a:r>
                  <a:rPr kumimoji="1"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 “connect” operator)</a:t>
                </a:r>
                <a:endParaRPr kumimoji="1"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3" name="直線矢印コネクタ 12">
                <a:extLst>
                  <a:ext uri="{FF2B5EF4-FFF2-40B4-BE49-F238E27FC236}">
                    <a16:creationId xmlns:a16="http://schemas.microsoft.com/office/drawing/2014/main" id="{906A7FA8-21A4-44F5-B61A-E1259A89BC8C}"/>
                  </a:ext>
                </a:extLst>
              </p:cNvPr>
              <p:cNvCxnSpPr>
                <a:cxnSpLocks/>
                <a:stCxn id="12" idx="3"/>
              </p:cNvCxnSpPr>
              <p:nvPr/>
            </p:nvCxnSpPr>
            <p:spPr>
              <a:xfrm>
                <a:off x="3102967" y="3251562"/>
                <a:ext cx="432861" cy="31981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矢印コネクタ 13">
                <a:extLst>
                  <a:ext uri="{FF2B5EF4-FFF2-40B4-BE49-F238E27FC236}">
                    <a16:creationId xmlns:a16="http://schemas.microsoft.com/office/drawing/2014/main" id="{354401C8-27C6-428A-87DF-F0E1832BBCD4}"/>
                  </a:ext>
                </a:extLst>
              </p:cNvPr>
              <p:cNvCxnSpPr>
                <a:cxnSpLocks/>
                <a:stCxn id="15" idx="3"/>
              </p:cNvCxnSpPr>
              <p:nvPr/>
            </p:nvCxnSpPr>
            <p:spPr>
              <a:xfrm flipV="1">
                <a:off x="3846183" y="4191000"/>
                <a:ext cx="564950" cy="1392443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F02DAE39-3700-4FDF-B309-F0FE7C150727}"/>
                  </a:ext>
                </a:extLst>
              </p:cNvPr>
              <p:cNvSpPr txBox="1"/>
              <p:nvPr/>
            </p:nvSpPr>
            <p:spPr>
              <a:xfrm>
                <a:off x="1871916" y="5284527"/>
                <a:ext cx="1974267" cy="597831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Pressure ratio; 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switchDetermine_PR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5738EDE8-B4FF-43D8-8BFF-4114D99781C7}"/>
                  </a:ext>
                </a:extLst>
              </p:cNvPr>
              <p:cNvSpPr txBox="1"/>
              <p:nvPr/>
            </p:nvSpPr>
            <p:spPr>
              <a:xfrm>
                <a:off x="4226874" y="5317069"/>
                <a:ext cx="1849118" cy="597830"/>
              </a:xfrm>
              <a:prstGeom prst="rect">
                <a:avLst/>
              </a:prstGeom>
              <a:solidFill>
                <a:srgbClr val="00B0F0">
                  <a:alpha val="40000"/>
                </a:srgb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Efficiency; 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input (use “connect” operator),</a:t>
                </a:r>
              </a:p>
              <a:p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valid only when 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switchDetermine_eff</a:t>
                </a:r>
                <a:r>
                  <a:rPr lang="en-US" altLang="ja-JP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==</a:t>
                </a:r>
                <a:r>
                  <a:rPr lang="en-US" altLang="ja-JP" sz="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viaRealInput</a:t>
                </a:r>
                <a:endParaRPr lang="ja-JP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CAD779F6-D00B-4E3C-806E-7A00E2DB71CD}"/>
                  </a:ext>
                </a:extLst>
              </p:cNvPr>
              <p:cNvCxnSpPr>
                <a:cxnSpLocks/>
                <a:stCxn id="16" idx="0"/>
              </p:cNvCxnSpPr>
              <p:nvPr/>
            </p:nvCxnSpPr>
            <p:spPr>
              <a:xfrm flipH="1" flipV="1">
                <a:off x="4985181" y="4487333"/>
                <a:ext cx="166252" cy="82973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27594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54C63C6-C843-4D2D-BE4F-C313AD7F3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2286" cy="5523953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53E89EA9-D835-4518-957C-05917C764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3245" y="2622463"/>
            <a:ext cx="5151873" cy="493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63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60C5A263-AC25-44A6-AE2C-37CC71FE7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100" y="461157"/>
            <a:ext cx="3386822" cy="174362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A4793890-9A31-4BC7-AD2E-CB8A8248D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520" y="2213248"/>
            <a:ext cx="3886517" cy="2363004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EAE04BD-D1DA-4217-9913-6F572A6B2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8102" y="2515843"/>
            <a:ext cx="4702686" cy="203691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A223B56B-4A42-4F7C-846A-590255704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435" y="4866277"/>
            <a:ext cx="4702686" cy="248378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5D1456B-B2AD-4EE2-A0EB-A8106D93B6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50277" y="4863823"/>
            <a:ext cx="3623005" cy="2597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094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05A4D15-8162-4C1A-AC38-000F5D72E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815" y="797855"/>
            <a:ext cx="5134195" cy="469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17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8B5803D-C15D-46C5-9E99-A3D673674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839" y="-1"/>
            <a:ext cx="7350945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84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5E5DAAA-1703-4955-B344-794710FDF451}"/>
              </a:ext>
            </a:extLst>
          </p:cNvPr>
          <p:cNvGrpSpPr/>
          <p:nvPr/>
        </p:nvGrpSpPr>
        <p:grpSpPr>
          <a:xfrm>
            <a:off x="1795186" y="968524"/>
            <a:ext cx="6490250" cy="4414332"/>
            <a:chOff x="1795186" y="968524"/>
            <a:chExt cx="6490250" cy="4414332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9C49696F-6212-4868-9B45-82FB2486A6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86949" y="2176816"/>
              <a:ext cx="3506724" cy="3206040"/>
            </a:xfrm>
            <a:prstGeom prst="rect">
              <a:avLst/>
            </a:prstGeom>
          </p:spPr>
        </p:pic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90EB9F1-D129-4626-99AE-8C163EBA7BF6}"/>
                </a:ext>
              </a:extLst>
            </p:cNvPr>
            <p:cNvSpPr txBox="1"/>
            <p:nvPr/>
          </p:nvSpPr>
          <p:spPr>
            <a:xfrm>
              <a:off x="1795186" y="3137333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inlet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BBEE100C-378E-4576-9D50-EC4696D13692}"/>
                </a:ext>
              </a:extLst>
            </p:cNvPr>
            <p:cNvCxnSpPr>
              <a:cxnSpLocks/>
              <a:stCxn id="3" idx="3"/>
            </p:cNvCxnSpPr>
            <p:nvPr/>
          </p:nvCxnSpPr>
          <p:spPr>
            <a:xfrm>
              <a:off x="2939816" y="3385107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181DF254-66EF-479E-A496-96A5D75F3844}"/>
                </a:ext>
              </a:extLst>
            </p:cNvPr>
            <p:cNvSpPr txBox="1"/>
            <p:nvPr/>
          </p:nvSpPr>
          <p:spPr>
            <a:xfrm>
              <a:off x="7140806" y="3152164"/>
              <a:ext cx="1144630" cy="465885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Fluid outlet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" name="直線矢印コネクタ 5">
              <a:extLst>
                <a:ext uri="{FF2B5EF4-FFF2-40B4-BE49-F238E27FC236}">
                  <a16:creationId xmlns:a16="http://schemas.microsoft.com/office/drawing/2014/main" id="{019DA752-A8C4-4B79-8B4C-B7DFD59DBEDC}"/>
                </a:ext>
              </a:extLst>
            </p:cNvPr>
            <p:cNvCxnSpPr>
              <a:cxnSpLocks/>
              <a:stCxn id="5" idx="1"/>
            </p:cNvCxnSpPr>
            <p:nvPr/>
          </p:nvCxnSpPr>
          <p:spPr>
            <a:xfrm flipH="1">
              <a:off x="6623082" y="3385107"/>
              <a:ext cx="517724" cy="38440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FBE5878-F104-417E-A667-50FC06387F97}"/>
                </a:ext>
              </a:extLst>
            </p:cNvPr>
            <p:cNvSpPr txBox="1"/>
            <p:nvPr/>
          </p:nvSpPr>
          <p:spPr>
            <a:xfrm>
              <a:off x="2074586" y="1929042"/>
              <a:ext cx="1144630" cy="495547"/>
            </a:xfrm>
            <a:prstGeom prst="rect">
              <a:avLst/>
            </a:prstGeom>
            <a:solidFill>
              <a:srgbClr val="92D05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Fuel inlet port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, </a:t>
              </a:r>
              <a:r>
                <a:rPr kumimoji="1"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input&amp;output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1"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 “connect” operator)</a:t>
              </a:r>
              <a:endParaRPr kumimoji="1"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787374DC-6F4A-4AFC-8D5D-3EAB26BAC064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3219216" y="2176816"/>
              <a:ext cx="495506" cy="39473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A6637FFC-CD1B-4E30-8CB1-C72693B36E93}"/>
                </a:ext>
              </a:extLst>
            </p:cNvPr>
            <p:cNvCxnSpPr>
              <a:cxnSpLocks/>
              <a:stCxn id="10" idx="2"/>
            </p:cNvCxnSpPr>
            <p:nvPr/>
          </p:nvCxnSpPr>
          <p:spPr>
            <a:xfrm>
              <a:off x="3967190" y="1600200"/>
              <a:ext cx="1073122" cy="76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7F4B6575-6526-4532-8028-A7C0D409CD12}"/>
                </a:ext>
              </a:extLst>
            </p:cNvPr>
            <p:cNvSpPr txBox="1"/>
            <p:nvPr/>
          </p:nvSpPr>
          <p:spPr>
            <a:xfrm>
              <a:off x="3066046" y="968524"/>
              <a:ext cx="1802288" cy="631676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Lower Heating Value of Fuel;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use_u_LHV_fuel==true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FF596FC-D245-4E49-BB66-EC10965A66D6}"/>
                </a:ext>
              </a:extLst>
            </p:cNvPr>
            <p:cNvSpPr txBox="1"/>
            <p:nvPr/>
          </p:nvSpPr>
          <p:spPr>
            <a:xfrm>
              <a:off x="5212292" y="968524"/>
              <a:ext cx="1802288" cy="631676"/>
            </a:xfrm>
            <a:prstGeom prst="rect">
              <a:avLst/>
            </a:prstGeom>
            <a:solidFill>
              <a:srgbClr val="00B0F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Efficiency of combustion; 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input (use “connect” operator),</a:t>
              </a:r>
            </a:p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valid only when </a:t>
              </a:r>
              <a:r>
                <a:rPr lang="en-US" altLang="ja-JP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use_u_effComb</a:t>
              </a:r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==true</a:t>
              </a:r>
              <a:endParaRPr lang="ja-JP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C5394C1E-B89E-4075-87EE-6E56BDB5CE61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5616308" y="1600200"/>
              <a:ext cx="497128" cy="76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4D0D1386-7730-4CC0-B1A2-6C0F08FDA7D2}"/>
                </a:ext>
              </a:extLst>
            </p:cNvPr>
            <p:cNvSpPr txBox="1"/>
            <p:nvPr/>
          </p:nvSpPr>
          <p:spPr>
            <a:xfrm>
              <a:off x="6709003" y="5051282"/>
              <a:ext cx="1153142" cy="255432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r>
                <a:rPr lang="en-US" altLang="ja-JP" sz="800" dirty="0">
                  <a:latin typeface="Arial" panose="020B0604020202020204" pitchFamily="34" charset="0"/>
                  <a:cs typeface="Arial" panose="020B0604020202020204" pitchFamily="34" charset="0"/>
                </a:rPr>
                <a:t>Fuel flow, output</a:t>
              </a: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8AFC081F-43E0-4E81-868B-E948EB859641}"/>
                </a:ext>
              </a:extLst>
            </p:cNvPr>
            <p:cNvCxnSpPr>
              <a:stCxn id="15" idx="1"/>
            </p:cNvCxnSpPr>
            <p:nvPr/>
          </p:nvCxnSpPr>
          <p:spPr>
            <a:xfrm flipH="1" flipV="1">
              <a:off x="6264005" y="5134809"/>
              <a:ext cx="444998" cy="4418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4268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A14DC4A-E21E-470E-B452-F9732D71F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88912" cy="4246995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ED70E8DB-6776-4F5E-AEA8-49C262C5C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9888" y="3086252"/>
            <a:ext cx="5311432" cy="424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52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5394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65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204717" y="246928"/>
            <a:ext cx="9129841" cy="6752820"/>
            <a:chOff x="204717" y="233281"/>
            <a:chExt cx="9129841" cy="6752820"/>
          </a:xfrm>
        </p:grpSpPr>
        <p:grpSp>
          <p:nvGrpSpPr>
            <p:cNvPr id="34" name="Group 33"/>
            <p:cNvGrpSpPr/>
            <p:nvPr/>
          </p:nvGrpSpPr>
          <p:grpSpPr>
            <a:xfrm>
              <a:off x="204717" y="233281"/>
              <a:ext cx="9129841" cy="6752820"/>
              <a:chOff x="204717" y="233281"/>
              <a:chExt cx="9129841" cy="6752820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204717" y="233281"/>
                <a:ext cx="9129841" cy="6752820"/>
                <a:chOff x="204717" y="233281"/>
                <a:chExt cx="9129841" cy="675282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04717" y="233281"/>
                  <a:ext cx="9129841" cy="6002977"/>
                  <a:chOff x="204717" y="233281"/>
                  <a:chExt cx="9129841" cy="6002977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04717" y="233281"/>
                    <a:ext cx="9129841" cy="6002977"/>
                    <a:chOff x="204717" y="233281"/>
                    <a:chExt cx="9129841" cy="6002977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13274" y="233281"/>
                      <a:ext cx="8821284" cy="6002977"/>
                      <a:chOff x="513274" y="233281"/>
                      <a:chExt cx="8821284" cy="6002977"/>
                    </a:xfrm>
                  </p:grpSpPr>
                  <p:grpSp>
                    <p:nvGrpSpPr>
                      <p:cNvPr id="19" name="Group 18"/>
                      <p:cNvGrpSpPr/>
                      <p:nvPr/>
                    </p:nvGrpSpPr>
                    <p:grpSpPr>
                      <a:xfrm>
                        <a:off x="513274" y="233281"/>
                        <a:ext cx="8821284" cy="6002977"/>
                        <a:chOff x="513274" y="233281"/>
                        <a:chExt cx="8821284" cy="6002977"/>
                      </a:xfrm>
                    </p:grpSpPr>
                    <p:sp>
                      <p:nvSpPr>
                        <p:cNvPr id="18" name="Can 17"/>
                        <p:cNvSpPr/>
                        <p:nvPr/>
                      </p:nvSpPr>
                      <p:spPr>
                        <a:xfrm rot="14470585">
                          <a:off x="3455155" y="1926609"/>
                          <a:ext cx="627800" cy="1023582"/>
                        </a:xfrm>
                        <a:prstGeom prst="can">
                          <a:avLst/>
                        </a:prstGeom>
                      </p:spPr>
                      <p:style>
                        <a:lnRef idx="2">
                          <a:schemeClr val="accent3">
                            <a:shade val="50000"/>
                          </a:schemeClr>
                        </a:lnRef>
                        <a:fillRef idx="1">
                          <a:schemeClr val="accent3"/>
                        </a:fillRef>
                        <a:effectRef idx="0">
                          <a:schemeClr val="accent3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grpSp>
                      <p:nvGrpSpPr>
                        <p:cNvPr id="17" name="Group 16"/>
                        <p:cNvGrpSpPr/>
                        <p:nvPr/>
                      </p:nvGrpSpPr>
                      <p:grpSpPr>
                        <a:xfrm>
                          <a:off x="513274" y="233281"/>
                          <a:ext cx="8821284" cy="6002977"/>
                          <a:chOff x="513274" y="233281"/>
                          <a:chExt cx="8821284" cy="6002977"/>
                        </a:xfrm>
                      </p:grpSpPr>
                      <p:sp>
                        <p:nvSpPr>
                          <p:cNvPr id="16" name="Can 15"/>
                          <p:cNvSpPr/>
                          <p:nvPr/>
                        </p:nvSpPr>
                        <p:spPr>
                          <a:xfrm rot="14470585">
                            <a:off x="5725746" y="4182532"/>
                            <a:ext cx="640416" cy="983643"/>
                          </a:xfrm>
                          <a:prstGeom prst="can">
                            <a:avLst/>
                          </a:prstGeom>
                        </p:spPr>
                        <p:style>
                          <a:lnRef idx="2">
                            <a:schemeClr val="accent3">
                              <a:shade val="50000"/>
                            </a:schemeClr>
                          </a:lnRef>
                          <a:fillRef idx="1">
                            <a:schemeClr val="accent3"/>
                          </a:fillRef>
                          <a:effectRef idx="0">
                            <a:schemeClr val="accent3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kumimoji="1" lang="ja-JP" altLang="en-US"/>
                          </a:p>
                        </p:txBody>
                      </p:sp>
                      <p:grpSp>
                        <p:nvGrpSpPr>
                          <p:cNvPr id="9" name="Group 8"/>
                          <p:cNvGrpSpPr/>
                          <p:nvPr/>
                        </p:nvGrpSpPr>
                        <p:grpSpPr>
                          <a:xfrm>
                            <a:off x="1091342" y="233281"/>
                            <a:ext cx="8243216" cy="6002977"/>
                            <a:chOff x="627319" y="588126"/>
                            <a:chExt cx="8243216" cy="6002977"/>
                          </a:xfrm>
                        </p:grpSpPr>
                        <p:sp>
                          <p:nvSpPr>
                            <p:cNvPr id="4" name="Rectangle 3"/>
                            <p:cNvSpPr/>
                            <p:nvPr/>
                          </p:nvSpPr>
                          <p:spPr>
                            <a:xfrm>
                              <a:off x="3358935" y="588126"/>
                              <a:ext cx="1505062" cy="3632684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505062" h="3632684">
                                  <a:moveTo>
                                    <a:pt x="74111" y="107594"/>
                                  </a:moveTo>
                                  <a:lnTo>
                                    <a:pt x="605421" y="0"/>
                                  </a:lnTo>
                                  <a:lnTo>
                                    <a:pt x="1505062" y="2809693"/>
                                  </a:lnTo>
                                  <a:lnTo>
                                    <a:pt x="0" y="3632684"/>
                                  </a:lnTo>
                                  <a:lnTo>
                                    <a:pt x="74111" y="107594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6" name="Rectangle 3"/>
                            <p:cNvSpPr/>
                            <p:nvPr/>
                          </p:nvSpPr>
                          <p:spPr>
                            <a:xfrm>
                              <a:off x="6871608" y="1446488"/>
                              <a:ext cx="871419" cy="1019761"/>
                            </a:xfrm>
                            <a:custGeom>
                              <a:avLst/>
                              <a:gdLst>
                                <a:gd name="connsiteX0" fmla="*/ 0 w 946298"/>
                                <a:gd name="connsiteY0" fmla="*/ 0 h 2998381"/>
                                <a:gd name="connsiteX1" fmla="*/ 946298 w 946298"/>
                                <a:gd name="connsiteY1" fmla="*/ 0 h 2998381"/>
                                <a:gd name="connsiteX2" fmla="*/ 946298 w 946298"/>
                                <a:gd name="connsiteY2" fmla="*/ 2998381 h 2998381"/>
                                <a:gd name="connsiteX3" fmla="*/ 0 w 946298"/>
                                <a:gd name="connsiteY3" fmla="*/ 2998381 h 2998381"/>
                                <a:gd name="connsiteX4" fmla="*/ 0 w 946298"/>
                                <a:gd name="connsiteY4" fmla="*/ 0 h 2998381"/>
                                <a:gd name="connsiteX0" fmla="*/ 0 w 1190847"/>
                                <a:gd name="connsiteY0" fmla="*/ 0 h 2998381"/>
                                <a:gd name="connsiteX1" fmla="*/ 946298 w 1190847"/>
                                <a:gd name="connsiteY1" fmla="*/ 0 h 2998381"/>
                                <a:gd name="connsiteX2" fmla="*/ 1190847 w 1190847"/>
                                <a:gd name="connsiteY2" fmla="*/ 2604977 h 2998381"/>
                                <a:gd name="connsiteX3" fmla="*/ 0 w 1190847"/>
                                <a:gd name="connsiteY3" fmla="*/ 2998381 h 2998381"/>
                                <a:gd name="connsiteX4" fmla="*/ 0 w 1190847"/>
                                <a:gd name="connsiteY4" fmla="*/ 0 h 2998381"/>
                                <a:gd name="connsiteX0" fmla="*/ 191386 w 1382233"/>
                                <a:gd name="connsiteY0" fmla="*/ 0 h 3125972"/>
                                <a:gd name="connsiteX1" fmla="*/ 1137684 w 1382233"/>
                                <a:gd name="connsiteY1" fmla="*/ 0 h 3125972"/>
                                <a:gd name="connsiteX2" fmla="*/ 1382233 w 1382233"/>
                                <a:gd name="connsiteY2" fmla="*/ 2604977 h 3125972"/>
                                <a:gd name="connsiteX3" fmla="*/ 0 w 1382233"/>
                                <a:gd name="connsiteY3" fmla="*/ 3125972 h 3125972"/>
                                <a:gd name="connsiteX4" fmla="*/ 191386 w 1382233"/>
                                <a:gd name="connsiteY4" fmla="*/ 0 h 3125972"/>
                                <a:gd name="connsiteX0" fmla="*/ 191386 w 1382233"/>
                                <a:gd name="connsiteY0" fmla="*/ 0 h 3264195"/>
                                <a:gd name="connsiteX1" fmla="*/ 1137684 w 1382233"/>
                                <a:gd name="connsiteY1" fmla="*/ 0 h 3264195"/>
                                <a:gd name="connsiteX2" fmla="*/ 1382233 w 1382233"/>
                                <a:gd name="connsiteY2" fmla="*/ 2604977 h 3264195"/>
                                <a:gd name="connsiteX3" fmla="*/ 0 w 1382233"/>
                                <a:gd name="connsiteY3" fmla="*/ 3264195 h 3264195"/>
                                <a:gd name="connsiteX4" fmla="*/ 191386 w 1382233"/>
                                <a:gd name="connsiteY4" fmla="*/ 0 h 3264195"/>
                                <a:gd name="connsiteX0" fmla="*/ 0 w 1499191"/>
                                <a:gd name="connsiteY0" fmla="*/ 0 h 3306725"/>
                                <a:gd name="connsiteX1" fmla="*/ 1254642 w 1499191"/>
                                <a:gd name="connsiteY1" fmla="*/ 42530 h 3306725"/>
                                <a:gd name="connsiteX2" fmla="*/ 1499191 w 1499191"/>
                                <a:gd name="connsiteY2" fmla="*/ 2647507 h 3306725"/>
                                <a:gd name="connsiteX3" fmla="*/ 116958 w 1499191"/>
                                <a:gd name="connsiteY3" fmla="*/ 3306725 h 3306725"/>
                                <a:gd name="connsiteX4" fmla="*/ 0 w 1499191"/>
                                <a:gd name="connsiteY4" fmla="*/ 0 h 3306725"/>
                                <a:gd name="connsiteX0" fmla="*/ 0 w 1963215"/>
                                <a:gd name="connsiteY0" fmla="*/ 0 h 3306725"/>
                                <a:gd name="connsiteX1" fmla="*/ 1254642 w 1963215"/>
                                <a:gd name="connsiteY1" fmla="*/ 42530 h 3306725"/>
                                <a:gd name="connsiteX2" fmla="*/ 1963215 w 1963215"/>
                                <a:gd name="connsiteY2" fmla="*/ 2442791 h 3306725"/>
                                <a:gd name="connsiteX3" fmla="*/ 116958 w 1963215"/>
                                <a:gd name="connsiteY3" fmla="*/ 3306725 h 3306725"/>
                                <a:gd name="connsiteX4" fmla="*/ 0 w 1963215"/>
                                <a:gd name="connsiteY4" fmla="*/ 0 h 3306725"/>
                                <a:gd name="connsiteX0" fmla="*/ 0 w 1963215"/>
                                <a:gd name="connsiteY0" fmla="*/ 162187 h 3468912"/>
                                <a:gd name="connsiteX1" fmla="*/ 708731 w 1963215"/>
                                <a:gd name="connsiteY1" fmla="*/ 0 h 3468912"/>
                                <a:gd name="connsiteX2" fmla="*/ 1963215 w 1963215"/>
                                <a:gd name="connsiteY2" fmla="*/ 2604978 h 3468912"/>
                                <a:gd name="connsiteX3" fmla="*/ 116958 w 1963215"/>
                                <a:gd name="connsiteY3" fmla="*/ 3468912 h 3468912"/>
                                <a:gd name="connsiteX4" fmla="*/ 0 w 1963215"/>
                                <a:gd name="connsiteY4" fmla="*/ 162187 h 3468912"/>
                                <a:gd name="connsiteX0" fmla="*/ 0 w 1963215"/>
                                <a:gd name="connsiteY0" fmla="*/ 339607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339607 h 3646332"/>
                                <a:gd name="connsiteX0" fmla="*/ 0 w 1963215"/>
                                <a:gd name="connsiteY0" fmla="*/ 244072 h 3646332"/>
                                <a:gd name="connsiteX1" fmla="*/ 531310 w 1963215"/>
                                <a:gd name="connsiteY1" fmla="*/ 0 h 3646332"/>
                                <a:gd name="connsiteX2" fmla="*/ 1963215 w 1963215"/>
                                <a:gd name="connsiteY2" fmla="*/ 2782398 h 3646332"/>
                                <a:gd name="connsiteX3" fmla="*/ 116958 w 1963215"/>
                                <a:gd name="connsiteY3" fmla="*/ 3646332 h 3646332"/>
                                <a:gd name="connsiteX4" fmla="*/ 0 w 1963215"/>
                                <a:gd name="connsiteY4" fmla="*/ 244072 h 3646332"/>
                                <a:gd name="connsiteX0" fmla="*/ 0 w 1758498"/>
                                <a:gd name="connsiteY0" fmla="*/ 244072 h 3646332"/>
                                <a:gd name="connsiteX1" fmla="*/ 531310 w 1758498"/>
                                <a:gd name="connsiteY1" fmla="*/ 0 h 3646332"/>
                                <a:gd name="connsiteX2" fmla="*/ 1758498 w 1758498"/>
                                <a:gd name="connsiteY2" fmla="*/ 3014410 h 3646332"/>
                                <a:gd name="connsiteX3" fmla="*/ 116958 w 1758498"/>
                                <a:gd name="connsiteY3" fmla="*/ 3646332 h 3646332"/>
                                <a:gd name="connsiteX4" fmla="*/ 0 w 1758498"/>
                                <a:gd name="connsiteY4" fmla="*/ 244072 h 3646332"/>
                                <a:gd name="connsiteX0" fmla="*/ 74111 w 1832609"/>
                                <a:gd name="connsiteY0" fmla="*/ 244072 h 3769162"/>
                                <a:gd name="connsiteX1" fmla="*/ 605421 w 1832609"/>
                                <a:gd name="connsiteY1" fmla="*/ 0 h 3769162"/>
                                <a:gd name="connsiteX2" fmla="*/ 1832609 w 1832609"/>
                                <a:gd name="connsiteY2" fmla="*/ 3014410 h 3769162"/>
                                <a:gd name="connsiteX3" fmla="*/ 0 w 1832609"/>
                                <a:gd name="connsiteY3" fmla="*/ 3769162 h 3769162"/>
                                <a:gd name="connsiteX4" fmla="*/ 74111 w 1832609"/>
                                <a:gd name="connsiteY4" fmla="*/ 244072 h 3769162"/>
                                <a:gd name="connsiteX0" fmla="*/ 74111 w 1505062"/>
                                <a:gd name="connsiteY0" fmla="*/ 244072 h 3769162"/>
                                <a:gd name="connsiteX1" fmla="*/ 605421 w 1505062"/>
                                <a:gd name="connsiteY1" fmla="*/ 0 h 3769162"/>
                                <a:gd name="connsiteX2" fmla="*/ 1505062 w 1505062"/>
                                <a:gd name="connsiteY2" fmla="*/ 2946171 h 3769162"/>
                                <a:gd name="connsiteX3" fmla="*/ 0 w 1505062"/>
                                <a:gd name="connsiteY3" fmla="*/ 3769162 h 3769162"/>
                                <a:gd name="connsiteX4" fmla="*/ 74111 w 1505062"/>
                                <a:gd name="connsiteY4" fmla="*/ 244072 h 3769162"/>
                                <a:gd name="connsiteX0" fmla="*/ 74111 w 1505062"/>
                                <a:gd name="connsiteY0" fmla="*/ 148538 h 3673628"/>
                                <a:gd name="connsiteX1" fmla="*/ 605421 w 1505062"/>
                                <a:gd name="connsiteY1" fmla="*/ 0 h 3673628"/>
                                <a:gd name="connsiteX2" fmla="*/ 1505062 w 1505062"/>
                                <a:gd name="connsiteY2" fmla="*/ 2850637 h 3673628"/>
                                <a:gd name="connsiteX3" fmla="*/ 0 w 1505062"/>
                                <a:gd name="connsiteY3" fmla="*/ 3673628 h 3673628"/>
                                <a:gd name="connsiteX4" fmla="*/ 74111 w 1505062"/>
                                <a:gd name="connsiteY4" fmla="*/ 148538 h 3673628"/>
                                <a:gd name="connsiteX0" fmla="*/ 74111 w 1505062"/>
                                <a:gd name="connsiteY0" fmla="*/ 107594 h 3632684"/>
                                <a:gd name="connsiteX1" fmla="*/ 605421 w 1505062"/>
                                <a:gd name="connsiteY1" fmla="*/ 0 h 3632684"/>
                                <a:gd name="connsiteX2" fmla="*/ 1505062 w 1505062"/>
                                <a:gd name="connsiteY2" fmla="*/ 2809693 h 3632684"/>
                                <a:gd name="connsiteX3" fmla="*/ 0 w 1505062"/>
                                <a:gd name="connsiteY3" fmla="*/ 3632684 h 3632684"/>
                                <a:gd name="connsiteX4" fmla="*/ 74111 w 1505062"/>
                                <a:gd name="connsiteY4" fmla="*/ 107594 h 3632684"/>
                                <a:gd name="connsiteX0" fmla="*/ 74111 w 1505062"/>
                                <a:gd name="connsiteY0" fmla="*/ 734707 h 4259797"/>
                                <a:gd name="connsiteX1" fmla="*/ 895045 w 1505062"/>
                                <a:gd name="connsiteY1" fmla="*/ 0 h 4259797"/>
                                <a:gd name="connsiteX2" fmla="*/ 1505062 w 1505062"/>
                                <a:gd name="connsiteY2" fmla="*/ 3436806 h 4259797"/>
                                <a:gd name="connsiteX3" fmla="*/ 0 w 1505062"/>
                                <a:gd name="connsiteY3" fmla="*/ 4259797 h 4259797"/>
                                <a:gd name="connsiteX4" fmla="*/ 74111 w 1505062"/>
                                <a:gd name="connsiteY4" fmla="*/ 734707 h 4259797"/>
                                <a:gd name="connsiteX0" fmla="*/ 74111 w 1698147"/>
                                <a:gd name="connsiteY0" fmla="*/ 734707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1 w 1698147"/>
                                <a:gd name="connsiteY4" fmla="*/ 734707 h 4259797"/>
                                <a:gd name="connsiteX0" fmla="*/ 74110 w 1698147"/>
                                <a:gd name="connsiteY0" fmla="*/ 421148 h 4259797"/>
                                <a:gd name="connsiteX1" fmla="*/ 895045 w 1698147"/>
                                <a:gd name="connsiteY1" fmla="*/ 0 h 4259797"/>
                                <a:gd name="connsiteX2" fmla="*/ 1698147 w 1698147"/>
                                <a:gd name="connsiteY2" fmla="*/ 3311380 h 4259797"/>
                                <a:gd name="connsiteX3" fmla="*/ 0 w 1698147"/>
                                <a:gd name="connsiteY3" fmla="*/ 4259797 h 4259797"/>
                                <a:gd name="connsiteX4" fmla="*/ 74110 w 1698147"/>
                                <a:gd name="connsiteY4" fmla="*/ 421148 h 4259797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698147" h="4259797">
                                  <a:moveTo>
                                    <a:pt x="74110" y="421148"/>
                                  </a:moveTo>
                                  <a:lnTo>
                                    <a:pt x="895045" y="0"/>
                                  </a:lnTo>
                                  <a:lnTo>
                                    <a:pt x="1698147" y="3311380"/>
                                  </a:lnTo>
                                  <a:lnTo>
                                    <a:pt x="0" y="4259797"/>
                                  </a:lnTo>
                                  <a:lnTo>
                                    <a:pt x="74110" y="421148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2" name="Oval 1"/>
                            <p:cNvSpPr/>
                            <p:nvPr/>
                          </p:nvSpPr>
                          <p:spPr>
                            <a:xfrm rot="20088640">
                              <a:off x="627319" y="3413535"/>
                              <a:ext cx="7963786" cy="860272"/>
                            </a:xfrm>
                            <a:prstGeom prst="ellipse">
                              <a:avLst/>
                            </a:prstGeom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3" name="Rectangle 2"/>
                            <p:cNvSpPr/>
                            <p:nvPr/>
                          </p:nvSpPr>
                          <p:spPr>
                            <a:xfrm>
                              <a:off x="7099526" y="1149690"/>
                              <a:ext cx="1127052" cy="1393166"/>
                            </a:xfrm>
                            <a:custGeom>
                              <a:avLst/>
                              <a:gdLst>
                                <a:gd name="connsiteX0" fmla="*/ 0 w 1052624"/>
                                <a:gd name="connsiteY0" fmla="*/ 0 h 1244008"/>
                                <a:gd name="connsiteX1" fmla="*/ 1052624 w 1052624"/>
                                <a:gd name="connsiteY1" fmla="*/ 0 h 1244008"/>
                                <a:gd name="connsiteX2" fmla="*/ 1052624 w 1052624"/>
                                <a:gd name="connsiteY2" fmla="*/ 1244008 h 1244008"/>
                                <a:gd name="connsiteX3" fmla="*/ 0 w 1052624"/>
                                <a:gd name="connsiteY3" fmla="*/ 1244008 h 1244008"/>
                                <a:gd name="connsiteX4" fmla="*/ 0 w 1052624"/>
                                <a:gd name="connsiteY4" fmla="*/ 0 h 1244008"/>
                                <a:gd name="connsiteX0" fmla="*/ 0 w 1520456"/>
                                <a:gd name="connsiteY0" fmla="*/ 233917 h 1477925"/>
                                <a:gd name="connsiteX1" fmla="*/ 1520456 w 1520456"/>
                                <a:gd name="connsiteY1" fmla="*/ 0 h 1477925"/>
                                <a:gd name="connsiteX2" fmla="*/ 1052624 w 1520456"/>
                                <a:gd name="connsiteY2" fmla="*/ 1477925 h 1477925"/>
                                <a:gd name="connsiteX3" fmla="*/ 0 w 1520456"/>
                                <a:gd name="connsiteY3" fmla="*/ 1477925 h 1477925"/>
                                <a:gd name="connsiteX4" fmla="*/ 0 w 1520456"/>
                                <a:gd name="connsiteY4" fmla="*/ 233917 h 1477925"/>
                                <a:gd name="connsiteX0" fmla="*/ 808074 w 1520456"/>
                                <a:gd name="connsiteY0" fmla="*/ 0 h 1488556"/>
                                <a:gd name="connsiteX1" fmla="*/ 1520456 w 1520456"/>
                                <a:gd name="connsiteY1" fmla="*/ 10631 h 1488556"/>
                                <a:gd name="connsiteX2" fmla="*/ 1052624 w 1520456"/>
                                <a:gd name="connsiteY2" fmla="*/ 1488556 h 1488556"/>
                                <a:gd name="connsiteX3" fmla="*/ 0 w 1520456"/>
                                <a:gd name="connsiteY3" fmla="*/ 1488556 h 1488556"/>
                                <a:gd name="connsiteX4" fmla="*/ 808074 w 1520456"/>
                                <a:gd name="connsiteY4" fmla="*/ 0 h 1488556"/>
                                <a:gd name="connsiteX0" fmla="*/ 808074 w 1520456"/>
                                <a:gd name="connsiteY0" fmla="*/ 0 h 1509821"/>
                                <a:gd name="connsiteX1" fmla="*/ 1520456 w 1520456"/>
                                <a:gd name="connsiteY1" fmla="*/ 10631 h 1509821"/>
                                <a:gd name="connsiteX2" fmla="*/ 1158950 w 1520456"/>
                                <a:gd name="connsiteY2" fmla="*/ 1509821 h 1509821"/>
                                <a:gd name="connsiteX3" fmla="*/ 0 w 1520456"/>
                                <a:gd name="connsiteY3" fmla="*/ 1488556 h 1509821"/>
                                <a:gd name="connsiteX4" fmla="*/ 808074 w 1520456"/>
                                <a:gd name="connsiteY4" fmla="*/ 0 h 1509821"/>
                                <a:gd name="connsiteX0" fmla="*/ 1254641 w 1967023"/>
                                <a:gd name="connsiteY0" fmla="*/ 0 h 1509821"/>
                                <a:gd name="connsiteX1" fmla="*/ 1967023 w 1967023"/>
                                <a:gd name="connsiteY1" fmla="*/ 10631 h 1509821"/>
                                <a:gd name="connsiteX2" fmla="*/ 1605517 w 1967023"/>
                                <a:gd name="connsiteY2" fmla="*/ 1509821 h 1509821"/>
                                <a:gd name="connsiteX3" fmla="*/ 0 w 1967023"/>
                                <a:gd name="connsiteY3" fmla="*/ 1392863 h 1509821"/>
                                <a:gd name="connsiteX4" fmla="*/ 1254641 w 1967023"/>
                                <a:gd name="connsiteY4" fmla="*/ 0 h 1509821"/>
                                <a:gd name="connsiteX0" fmla="*/ 829339 w 1541721"/>
                                <a:gd name="connsiteY0" fmla="*/ 0 h 1879077"/>
                                <a:gd name="connsiteX1" fmla="*/ 1541721 w 1541721"/>
                                <a:gd name="connsiteY1" fmla="*/ 10631 h 1879077"/>
                                <a:gd name="connsiteX2" fmla="*/ 1180215 w 1541721"/>
                                <a:gd name="connsiteY2" fmla="*/ 1509821 h 1879077"/>
                                <a:gd name="connsiteX3" fmla="*/ 0 w 1541721"/>
                                <a:gd name="connsiteY3" fmla="*/ 1879077 h 1879077"/>
                                <a:gd name="connsiteX4" fmla="*/ 829339 w 1541721"/>
                                <a:gd name="connsiteY4" fmla="*/ 0 h 1879077"/>
                                <a:gd name="connsiteX0" fmla="*/ 935664 w 1541721"/>
                                <a:gd name="connsiteY0" fmla="*/ 386017 h 1868446"/>
                                <a:gd name="connsiteX1" fmla="*/ 1541721 w 1541721"/>
                                <a:gd name="connsiteY1" fmla="*/ 0 h 1868446"/>
                                <a:gd name="connsiteX2" fmla="*/ 1180215 w 1541721"/>
                                <a:gd name="connsiteY2" fmla="*/ 1499190 h 1868446"/>
                                <a:gd name="connsiteX3" fmla="*/ 0 w 1541721"/>
                                <a:gd name="connsiteY3" fmla="*/ 1868446 h 1868446"/>
                                <a:gd name="connsiteX4" fmla="*/ 935664 w 1541721"/>
                                <a:gd name="connsiteY4" fmla="*/ 386017 h 1868446"/>
                                <a:gd name="connsiteX0" fmla="*/ 935664 w 1424763"/>
                                <a:gd name="connsiteY0" fmla="*/ 232477 h 1714906"/>
                                <a:gd name="connsiteX1" fmla="*/ 1424763 w 1424763"/>
                                <a:gd name="connsiteY1" fmla="*/ 0 h 1714906"/>
                                <a:gd name="connsiteX2" fmla="*/ 1180215 w 1424763"/>
                                <a:gd name="connsiteY2" fmla="*/ 1345650 h 1714906"/>
                                <a:gd name="connsiteX3" fmla="*/ 0 w 1424763"/>
                                <a:gd name="connsiteY3" fmla="*/ 1714906 h 1714906"/>
                                <a:gd name="connsiteX4" fmla="*/ 935664 w 1424763"/>
                                <a:gd name="connsiteY4" fmla="*/ 232477 h 1714906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435216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935664 w 1424763"/>
                                <a:gd name="connsiteY0" fmla="*/ 322043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935664 w 1424763"/>
                                <a:gd name="connsiteY4" fmla="*/ 322043 h 1804472"/>
                                <a:gd name="connsiteX0" fmla="*/ 797441 w 1424763"/>
                                <a:gd name="connsiteY0" fmla="*/ 347634 h 1804472"/>
                                <a:gd name="connsiteX1" fmla="*/ 1424763 w 1424763"/>
                                <a:gd name="connsiteY1" fmla="*/ 0 h 1804472"/>
                                <a:gd name="connsiteX2" fmla="*/ 1180215 w 1424763"/>
                                <a:gd name="connsiteY2" fmla="*/ 1153724 h 1804472"/>
                                <a:gd name="connsiteX3" fmla="*/ 0 w 1424763"/>
                                <a:gd name="connsiteY3" fmla="*/ 1804472 h 1804472"/>
                                <a:gd name="connsiteX4" fmla="*/ 797441 w 1424763"/>
                                <a:gd name="connsiteY4" fmla="*/ 347634 h 1804472"/>
                                <a:gd name="connsiteX0" fmla="*/ 797441 w 1286540"/>
                                <a:gd name="connsiteY0" fmla="*/ 245273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797441 w 1286540"/>
                                <a:gd name="connsiteY4" fmla="*/ 245273 h 1702111"/>
                                <a:gd name="connsiteX0" fmla="*/ 637953 w 1286540"/>
                                <a:gd name="connsiteY0" fmla="*/ 283659 h 1702111"/>
                                <a:gd name="connsiteX1" fmla="*/ 1286540 w 1286540"/>
                                <a:gd name="connsiteY1" fmla="*/ 0 h 1702111"/>
                                <a:gd name="connsiteX2" fmla="*/ 1180215 w 1286540"/>
                                <a:gd name="connsiteY2" fmla="*/ 1051363 h 1702111"/>
                                <a:gd name="connsiteX3" fmla="*/ 0 w 1286540"/>
                                <a:gd name="connsiteY3" fmla="*/ 1702111 h 1702111"/>
                                <a:gd name="connsiteX4" fmla="*/ 637953 w 1286540"/>
                                <a:gd name="connsiteY4" fmla="*/ 283659 h 1702111"/>
                                <a:gd name="connsiteX0" fmla="*/ 637953 w 1180215"/>
                                <a:gd name="connsiteY0" fmla="*/ 258069 h 1676521"/>
                                <a:gd name="connsiteX1" fmla="*/ 1127052 w 1180215"/>
                                <a:gd name="connsiteY1" fmla="*/ 0 h 1676521"/>
                                <a:gd name="connsiteX2" fmla="*/ 1180215 w 1180215"/>
                                <a:gd name="connsiteY2" fmla="*/ 1025773 h 1676521"/>
                                <a:gd name="connsiteX3" fmla="*/ 0 w 1180215"/>
                                <a:gd name="connsiteY3" fmla="*/ 1676521 h 1676521"/>
                                <a:gd name="connsiteX4" fmla="*/ 637953 w 1180215"/>
                                <a:gd name="connsiteY4" fmla="*/ 258069 h 1676521"/>
                                <a:gd name="connsiteX0" fmla="*/ 637953 w 1127052"/>
                                <a:gd name="connsiteY0" fmla="*/ 258069 h 1676521"/>
                                <a:gd name="connsiteX1" fmla="*/ 1127052 w 1127052"/>
                                <a:gd name="connsiteY1" fmla="*/ 0 h 1676521"/>
                                <a:gd name="connsiteX2" fmla="*/ 988829 w 1127052"/>
                                <a:gd name="connsiteY2" fmla="*/ 1128134 h 1676521"/>
                                <a:gd name="connsiteX3" fmla="*/ 0 w 1127052"/>
                                <a:gd name="connsiteY3" fmla="*/ 1676521 h 1676521"/>
                                <a:gd name="connsiteX4" fmla="*/ 637953 w 1127052"/>
                                <a:gd name="connsiteY4" fmla="*/ 258069 h 167652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1127052" h="1676521">
                                  <a:moveTo>
                                    <a:pt x="637953" y="258069"/>
                                  </a:moveTo>
                                  <a:lnTo>
                                    <a:pt x="1127052" y="0"/>
                                  </a:lnTo>
                                  <a:lnTo>
                                    <a:pt x="988829" y="1128134"/>
                                  </a:lnTo>
                                  <a:lnTo>
                                    <a:pt x="0" y="1676521"/>
                                  </a:lnTo>
                                  <a:lnTo>
                                    <a:pt x="637953" y="25806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 dirty="0"/>
                            </a:p>
                          </p:txBody>
                        </p:sp>
                        <p:sp>
                          <p:nvSpPr>
                            <p:cNvPr id="5" name="Rectangle 4"/>
                            <p:cNvSpPr/>
                            <p:nvPr/>
                          </p:nvSpPr>
                          <p:spPr>
                            <a:xfrm rot="3151040">
                              <a:off x="4533244" y="3058560"/>
                              <a:ext cx="3391543" cy="3673544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3391543" h="3673544">
                                  <a:moveTo>
                                    <a:pt x="345831" y="2001319"/>
                                  </a:moveTo>
                                  <a:lnTo>
                                    <a:pt x="3350573" y="0"/>
                                  </a:lnTo>
                                  <a:cubicBezTo>
                                    <a:pt x="3352071" y="188327"/>
                                    <a:pt x="3390045" y="284235"/>
                                    <a:pt x="3391543" y="472562"/>
                                  </a:cubicBezTo>
                                  <a:lnTo>
                                    <a:pt x="0" y="3673544"/>
                                  </a:lnTo>
                                  <a:lnTo>
                                    <a:pt x="345831" y="2001319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  <p:sp>
                          <p:nvSpPr>
                            <p:cNvPr id="7" name="Rectangle 4"/>
                            <p:cNvSpPr/>
                            <p:nvPr/>
                          </p:nvSpPr>
                          <p:spPr>
                            <a:xfrm rot="3151040">
                              <a:off x="7641220" y="1961099"/>
                              <a:ext cx="1061986" cy="1396645"/>
                            </a:xfrm>
                            <a:custGeom>
                              <a:avLst/>
                              <a:gdLst>
                                <a:gd name="connsiteX0" fmla="*/ 0 w 4067033"/>
                                <a:gd name="connsiteY0" fmla="*/ 0 h 2006221"/>
                                <a:gd name="connsiteX1" fmla="*/ 4067033 w 4067033"/>
                                <a:gd name="connsiteY1" fmla="*/ 0 h 2006221"/>
                                <a:gd name="connsiteX2" fmla="*/ 4067033 w 4067033"/>
                                <a:gd name="connsiteY2" fmla="*/ 2006221 h 2006221"/>
                                <a:gd name="connsiteX3" fmla="*/ 0 w 4067033"/>
                                <a:gd name="connsiteY3" fmla="*/ 2006221 h 2006221"/>
                                <a:gd name="connsiteX4" fmla="*/ 0 w 4067033"/>
                                <a:gd name="connsiteY4" fmla="*/ 0 h 2006221"/>
                                <a:gd name="connsiteX0" fmla="*/ 0 w 4067033"/>
                                <a:gd name="connsiteY0" fmla="*/ 794750 h 2800971"/>
                                <a:gd name="connsiteX1" fmla="*/ 3008217 w 4067033"/>
                                <a:gd name="connsiteY1" fmla="*/ 0 h 2800971"/>
                                <a:gd name="connsiteX2" fmla="*/ 4067033 w 4067033"/>
                                <a:gd name="connsiteY2" fmla="*/ 2800971 h 2800971"/>
                                <a:gd name="connsiteX3" fmla="*/ 0 w 4067033"/>
                                <a:gd name="connsiteY3" fmla="*/ 2800971 h 2800971"/>
                                <a:gd name="connsiteX4" fmla="*/ 0 w 4067033"/>
                                <a:gd name="connsiteY4" fmla="*/ 794750 h 2800971"/>
                                <a:gd name="connsiteX0" fmla="*/ 0 w 3270108"/>
                                <a:gd name="connsiteY0" fmla="*/ 794750 h 2800971"/>
                                <a:gd name="connsiteX1" fmla="*/ 3008217 w 3270108"/>
                                <a:gd name="connsiteY1" fmla="*/ 0 h 2800971"/>
                                <a:gd name="connsiteX2" fmla="*/ 3270108 w 3270108"/>
                                <a:gd name="connsiteY2" fmla="*/ 745167 h 2800971"/>
                                <a:gd name="connsiteX3" fmla="*/ 0 w 3270108"/>
                                <a:gd name="connsiteY3" fmla="*/ 2800971 h 2800971"/>
                                <a:gd name="connsiteX4" fmla="*/ 0 w 3270108"/>
                                <a:gd name="connsiteY4" fmla="*/ 794750 h 2800971"/>
                                <a:gd name="connsiteX0" fmla="*/ 0 w 3270108"/>
                                <a:gd name="connsiteY0" fmla="*/ 1094399 h 3100620"/>
                                <a:gd name="connsiteX1" fmla="*/ 3066016 w 3270108"/>
                                <a:gd name="connsiteY1" fmla="*/ 0 h 3100620"/>
                                <a:gd name="connsiteX2" fmla="*/ 3270108 w 3270108"/>
                                <a:gd name="connsiteY2" fmla="*/ 1044816 h 3100620"/>
                                <a:gd name="connsiteX3" fmla="*/ 0 w 3270108"/>
                                <a:gd name="connsiteY3" fmla="*/ 3100620 h 3100620"/>
                                <a:gd name="connsiteX4" fmla="*/ 0 w 3270108"/>
                                <a:gd name="connsiteY4" fmla="*/ 1094399 h 3100620"/>
                                <a:gd name="connsiteX0" fmla="*/ 0 w 3417466"/>
                                <a:gd name="connsiteY0" fmla="*/ 1094399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0 w 3417466"/>
                                <a:gd name="connsiteY4" fmla="*/ 1094399 h 3100620"/>
                                <a:gd name="connsiteX0" fmla="*/ 229562 w 3417466"/>
                                <a:gd name="connsiteY0" fmla="*/ 1580014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29562 w 3417466"/>
                                <a:gd name="connsiteY4" fmla="*/ 1580014 h 3100620"/>
                                <a:gd name="connsiteX0" fmla="*/ 266766 w 3417466"/>
                                <a:gd name="connsiteY0" fmla="*/ 1419360 h 3100620"/>
                                <a:gd name="connsiteX1" fmla="*/ 3066016 w 3417466"/>
                                <a:gd name="connsiteY1" fmla="*/ 0 h 3100620"/>
                                <a:gd name="connsiteX2" fmla="*/ 3417466 w 3417466"/>
                                <a:gd name="connsiteY2" fmla="*/ 538666 h 3100620"/>
                                <a:gd name="connsiteX3" fmla="*/ 0 w 3417466"/>
                                <a:gd name="connsiteY3" fmla="*/ 3100620 h 3100620"/>
                                <a:gd name="connsiteX4" fmla="*/ 266766 w 3417466"/>
                                <a:gd name="connsiteY4" fmla="*/ 1419360 h 3100620"/>
                                <a:gd name="connsiteX0" fmla="*/ 266766 w 3417466"/>
                                <a:gd name="connsiteY0" fmla="*/ 1616825 h 3298085"/>
                                <a:gd name="connsiteX1" fmla="*/ 3234640 w 3417466"/>
                                <a:gd name="connsiteY1" fmla="*/ 0 h 3298085"/>
                                <a:gd name="connsiteX2" fmla="*/ 3417466 w 3417466"/>
                                <a:gd name="connsiteY2" fmla="*/ 736131 h 3298085"/>
                                <a:gd name="connsiteX3" fmla="*/ 0 w 3417466"/>
                                <a:gd name="connsiteY3" fmla="*/ 3298085 h 3298085"/>
                                <a:gd name="connsiteX4" fmla="*/ 266766 w 3417466"/>
                                <a:gd name="connsiteY4" fmla="*/ 1616825 h 3298085"/>
                                <a:gd name="connsiteX0" fmla="*/ 266766 w 3417466"/>
                                <a:gd name="connsiteY0" fmla="*/ 1780735 h 3461995"/>
                                <a:gd name="connsiteX1" fmla="*/ 3222744 w 3417466"/>
                                <a:gd name="connsiteY1" fmla="*/ 0 h 3461995"/>
                                <a:gd name="connsiteX2" fmla="*/ 3417466 w 3417466"/>
                                <a:gd name="connsiteY2" fmla="*/ 900041 h 3461995"/>
                                <a:gd name="connsiteX3" fmla="*/ 0 w 3417466"/>
                                <a:gd name="connsiteY3" fmla="*/ 3461995 h 3461995"/>
                                <a:gd name="connsiteX4" fmla="*/ 266766 w 3417466"/>
                                <a:gd name="connsiteY4" fmla="*/ 1780735 h 3461995"/>
                                <a:gd name="connsiteX0" fmla="*/ 266766 w 3445299"/>
                                <a:gd name="connsiteY0" fmla="*/ 1780735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266766 w 3445299"/>
                                <a:gd name="connsiteY4" fmla="*/ 1780735 h 3461995"/>
                                <a:gd name="connsiteX0" fmla="*/ 345831 w 3445299"/>
                                <a:gd name="connsiteY0" fmla="*/ 1789770 h 3461995"/>
                                <a:gd name="connsiteX1" fmla="*/ 3222744 w 3445299"/>
                                <a:gd name="connsiteY1" fmla="*/ 0 h 3461995"/>
                                <a:gd name="connsiteX2" fmla="*/ 3445299 w 3445299"/>
                                <a:gd name="connsiteY2" fmla="*/ 594611 h 3461995"/>
                                <a:gd name="connsiteX3" fmla="*/ 0 w 3445299"/>
                                <a:gd name="connsiteY3" fmla="*/ 3461995 h 3461995"/>
                                <a:gd name="connsiteX4" fmla="*/ 345831 w 3445299"/>
                                <a:gd name="connsiteY4" fmla="*/ 1789770 h 3461995"/>
                                <a:gd name="connsiteX0" fmla="*/ 345831 w 3445299"/>
                                <a:gd name="connsiteY0" fmla="*/ 1760140 h 3432365"/>
                                <a:gd name="connsiteX1" fmla="*/ 3440804 w 3445299"/>
                                <a:gd name="connsiteY1" fmla="*/ 0 h 3432365"/>
                                <a:gd name="connsiteX2" fmla="*/ 3445299 w 3445299"/>
                                <a:gd name="connsiteY2" fmla="*/ 564981 h 3432365"/>
                                <a:gd name="connsiteX3" fmla="*/ 0 w 3445299"/>
                                <a:gd name="connsiteY3" fmla="*/ 3432365 h 3432365"/>
                                <a:gd name="connsiteX4" fmla="*/ 345831 w 3445299"/>
                                <a:gd name="connsiteY4" fmla="*/ 1760140 h 3432365"/>
                                <a:gd name="connsiteX0" fmla="*/ 345831 w 3440824"/>
                                <a:gd name="connsiteY0" fmla="*/ 1760140 h 3432365"/>
                                <a:gd name="connsiteX1" fmla="*/ 3440804 w 3440824"/>
                                <a:gd name="connsiteY1" fmla="*/ 0 h 3432365"/>
                                <a:gd name="connsiteX2" fmla="*/ 3361914 w 3440824"/>
                                <a:gd name="connsiteY2" fmla="*/ 449442 h 3432365"/>
                                <a:gd name="connsiteX3" fmla="*/ 0 w 3440824"/>
                                <a:gd name="connsiteY3" fmla="*/ 3432365 h 3432365"/>
                                <a:gd name="connsiteX4" fmla="*/ 345831 w 3440824"/>
                                <a:gd name="connsiteY4" fmla="*/ 1760140 h 3432365"/>
                                <a:gd name="connsiteX0" fmla="*/ 345831 w 3361914"/>
                                <a:gd name="connsiteY0" fmla="*/ 2001319 h 3673544"/>
                                <a:gd name="connsiteX1" fmla="*/ 3350573 w 3361914"/>
                                <a:gd name="connsiteY1" fmla="*/ 0 h 3673544"/>
                                <a:gd name="connsiteX2" fmla="*/ 3361914 w 3361914"/>
                                <a:gd name="connsiteY2" fmla="*/ 690621 h 3673544"/>
                                <a:gd name="connsiteX3" fmla="*/ 0 w 3361914"/>
                                <a:gd name="connsiteY3" fmla="*/ 3673544 h 3673544"/>
                                <a:gd name="connsiteX4" fmla="*/ 345831 w 3361914"/>
                                <a:gd name="connsiteY4" fmla="*/ 2001319 h 3673544"/>
                                <a:gd name="connsiteX0" fmla="*/ 345831 w 3391543"/>
                                <a:gd name="connsiteY0" fmla="*/ 2001319 h 3673544"/>
                                <a:gd name="connsiteX1" fmla="*/ 3350573 w 3391543"/>
                                <a:gd name="connsiteY1" fmla="*/ 0 h 3673544"/>
                                <a:gd name="connsiteX2" fmla="*/ 3391543 w 3391543"/>
                                <a:gd name="connsiteY2" fmla="*/ 472562 h 3673544"/>
                                <a:gd name="connsiteX3" fmla="*/ 0 w 3391543"/>
                                <a:gd name="connsiteY3" fmla="*/ 3673544 h 3673544"/>
                                <a:gd name="connsiteX4" fmla="*/ 345831 w 3391543"/>
                                <a:gd name="connsiteY4" fmla="*/ 2001319 h 3673544"/>
                                <a:gd name="connsiteX0" fmla="*/ 345831 w 3350575"/>
                                <a:gd name="connsiteY0" fmla="*/ 2001319 h 3673544"/>
                                <a:gd name="connsiteX1" fmla="*/ 3350573 w 3350575"/>
                                <a:gd name="connsiteY1" fmla="*/ 0 h 3673544"/>
                                <a:gd name="connsiteX2" fmla="*/ 1994537 w 3350575"/>
                                <a:gd name="connsiteY2" fmla="*/ 1745509 h 3673544"/>
                                <a:gd name="connsiteX3" fmla="*/ 0 w 3350575"/>
                                <a:gd name="connsiteY3" fmla="*/ 3673544 h 3673544"/>
                                <a:gd name="connsiteX4" fmla="*/ 345831 w 3350575"/>
                                <a:gd name="connsiteY4" fmla="*/ 2001319 h 3673544"/>
                                <a:gd name="connsiteX0" fmla="*/ 345831 w 2419560"/>
                                <a:gd name="connsiteY0" fmla="*/ 1921118 h 3593343"/>
                                <a:gd name="connsiteX1" fmla="*/ 2419558 w 2419560"/>
                                <a:gd name="connsiteY1" fmla="*/ 0 h 3593343"/>
                                <a:gd name="connsiteX2" fmla="*/ 1994537 w 2419560"/>
                                <a:gd name="connsiteY2" fmla="*/ 1665308 h 3593343"/>
                                <a:gd name="connsiteX3" fmla="*/ 0 w 2419560"/>
                                <a:gd name="connsiteY3" fmla="*/ 3593343 h 3593343"/>
                                <a:gd name="connsiteX4" fmla="*/ 345831 w 2419560"/>
                                <a:gd name="connsiteY4" fmla="*/ 1921118 h 3593343"/>
                                <a:gd name="connsiteX0" fmla="*/ 345831 w 2276422"/>
                                <a:gd name="connsiteY0" fmla="*/ 2312566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45831 w 2276422"/>
                                <a:gd name="connsiteY4" fmla="*/ 2312566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94537 w 2276422"/>
                                <a:gd name="connsiteY2" fmla="*/ 2056756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22"/>
                                <a:gd name="connsiteY0" fmla="*/ 1892302 h 3984791"/>
                                <a:gd name="connsiteX1" fmla="*/ 2276417 w 2276422"/>
                                <a:gd name="connsiteY1" fmla="*/ 1 h 3984791"/>
                                <a:gd name="connsiteX2" fmla="*/ 1913347 w 2276422"/>
                                <a:gd name="connsiteY2" fmla="*/ 1237841 h 3984791"/>
                                <a:gd name="connsiteX3" fmla="*/ 0 w 2276422"/>
                                <a:gd name="connsiteY3" fmla="*/ 3984791 h 3984791"/>
                                <a:gd name="connsiteX4" fmla="*/ 366762 w 2276422"/>
                                <a:gd name="connsiteY4" fmla="*/ 1892302 h 3984791"/>
                                <a:gd name="connsiteX0" fmla="*/ 366762 w 2276463"/>
                                <a:gd name="connsiteY0" fmla="*/ 1892302 h 3984791"/>
                                <a:gd name="connsiteX1" fmla="*/ 2276417 w 2276463"/>
                                <a:gd name="connsiteY1" fmla="*/ 1 h 3984791"/>
                                <a:gd name="connsiteX2" fmla="*/ 2243053 w 2276463"/>
                                <a:gd name="connsiteY2" fmla="*/ 985523 h 3984791"/>
                                <a:gd name="connsiteX3" fmla="*/ 0 w 2276463"/>
                                <a:gd name="connsiteY3" fmla="*/ 3984791 h 3984791"/>
                                <a:gd name="connsiteX4" fmla="*/ 366762 w 2276463"/>
                                <a:gd name="connsiteY4" fmla="*/ 1892302 h 3984791"/>
                              </a:gdLst>
                              <a:ahLst/>
                              <a:cxnLst>
                                <a:cxn ang="0">
                                  <a:pos x="connsiteX0" y="connsiteY0"/>
                                </a:cxn>
                                <a:cxn ang="0">
                                  <a:pos x="connsiteX1" y="connsiteY1"/>
                                </a:cxn>
                                <a:cxn ang="0">
                                  <a:pos x="connsiteX2" y="connsiteY2"/>
                                </a:cxn>
                                <a:cxn ang="0">
                                  <a:pos x="connsiteX3" y="connsiteY3"/>
                                </a:cxn>
                                <a:cxn ang="0">
                                  <a:pos x="connsiteX4" y="connsiteY4"/>
                                </a:cxn>
                              </a:cxnLst>
                              <a:rect l="l" t="t" r="r" b="b"/>
                              <a:pathLst>
                                <a:path w="2276463" h="3984791">
                                  <a:moveTo>
                                    <a:pt x="366762" y="1892302"/>
                                  </a:moveTo>
                                  <a:lnTo>
                                    <a:pt x="2276417" y="1"/>
                                  </a:lnTo>
                                  <a:cubicBezTo>
                                    <a:pt x="2277915" y="188328"/>
                                    <a:pt x="2241555" y="797196"/>
                                    <a:pt x="2243053" y="985523"/>
                                  </a:cubicBezTo>
                                  <a:lnTo>
                                    <a:pt x="0" y="3984791"/>
                                  </a:lnTo>
                                  <a:lnTo>
                                    <a:pt x="366762" y="1892302"/>
                                  </a:lnTo>
                                  <a:close/>
                                </a:path>
                              </a:pathLst>
                            </a:custGeom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p:spPr>
                          <p:style>
                            <a:lnRef idx="2">
                              <a:schemeClr val="dk1"/>
                            </a:lnRef>
                            <a:fillRef idx="1">
                              <a:schemeClr val="lt1"/>
                            </a:fillRef>
                            <a:effectRef idx="0">
                              <a:schemeClr val="dk1"/>
                            </a:effectRef>
                            <a:fontRef idx="minor">
                              <a:schemeClr val="dk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kumimoji="1" lang="ja-JP" altLang="en-US"/>
                            </a:p>
                          </p:txBody>
                        </p:sp>
                      </p:grpSp>
                      <p:cxnSp>
                        <p:nvCxnSpPr>
                          <p:cNvPr id="11" name="Straight Connector 10"/>
                          <p:cNvCxnSpPr/>
                          <p:nvPr/>
                        </p:nvCxnSpPr>
                        <p:spPr>
                          <a:xfrm flipV="1">
                            <a:off x="513274" y="3978312"/>
                            <a:ext cx="3449920" cy="1624104"/>
                          </a:xfrm>
                          <a:prstGeom prst="line">
                            <a:avLst/>
                          </a:prstGeom>
                        </p:spPr>
                        <p:style>
                          <a:lnRef idx="2">
                            <a:schemeClr val="dk1"/>
                          </a:lnRef>
                          <a:fillRef idx="0">
                            <a:schemeClr val="dk1"/>
                          </a:fillRef>
                          <a:effectRef idx="1">
                            <a:schemeClr val="dk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cxnSp>
                    <p:nvCxnSpPr>
                      <p:cNvPr id="21" name="Straight Arrow Connector 20"/>
                      <p:cNvCxnSpPr/>
                      <p:nvPr/>
                    </p:nvCxnSpPr>
                    <p:spPr>
                      <a:xfrm flipV="1">
                        <a:off x="968986" y="4831307"/>
                        <a:ext cx="1337486" cy="1064527"/>
                      </a:xfrm>
                      <a:prstGeom prst="straightConnector1">
                        <a:avLst/>
                      </a:prstGeom>
                      <a:ln>
                        <a:tailEnd type="triangle"/>
                      </a:ln>
                    </p:spPr>
                    <p:style>
                      <a:lnRef idx="2">
                        <a:schemeClr val="dk1"/>
                      </a:lnRef>
                      <a:fillRef idx="0">
                        <a:schemeClr val="dk1"/>
                      </a:fillRef>
                      <a:effectRef idx="1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204717" y="5500047"/>
                      <a:ext cx="1624083" cy="46166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2400" dirty="0" err="1"/>
                        <a:t>AoA</a:t>
                      </a:r>
                      <a:endParaRPr kumimoji="1" lang="ja-JP" altLang="en-US" sz="2400" dirty="0"/>
                    </a:p>
                  </p:txBody>
                </p:sp>
              </p:grp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1544474" y="5283957"/>
                    <a:ext cx="843886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dirty="0"/>
                      <a:t>MN</a:t>
                    </a:r>
                    <a:endParaRPr kumimoji="1" lang="ja-JP" altLang="en-US" sz="2400" dirty="0"/>
                  </a:p>
                </p:txBody>
              </p:sp>
            </p:grpSp>
            <p:sp>
              <p:nvSpPr>
                <p:cNvPr id="31" name="Right Arrow 30"/>
                <p:cNvSpPr/>
                <p:nvPr/>
              </p:nvSpPr>
              <p:spPr>
                <a:xfrm rot="16200000">
                  <a:off x="2369438" y="5613148"/>
                  <a:ext cx="2351136" cy="394770"/>
                </a:xfrm>
                <a:prstGeom prst="rightArrow">
                  <a:avLst>
                    <a:gd name="adj1" fmla="val 50000"/>
                    <a:gd name="adj2" fmla="val 147095"/>
                  </a:avLst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2802340" y="5613778"/>
                <a:ext cx="8438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dirty="0"/>
                  <a:t>Alt</a:t>
                </a:r>
                <a:endParaRPr kumimoji="1" lang="ja-JP" altLang="en-US" sz="2400" dirty="0"/>
              </a:p>
            </p:txBody>
          </p:sp>
        </p:grpSp>
        <p:sp>
          <p:nvSpPr>
            <p:cNvPr id="35" name="TextShape 9"/>
            <p:cNvSpPr txBox="1"/>
            <p:nvPr/>
          </p:nvSpPr>
          <p:spPr>
            <a:xfrm>
              <a:off x="4431000" y="4609519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Shape 9"/>
            <p:cNvSpPr txBox="1"/>
            <p:nvPr/>
          </p:nvSpPr>
          <p:spPr>
            <a:xfrm>
              <a:off x="2154098" y="2414504"/>
              <a:ext cx="792000" cy="101916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r>
                <a:rPr lang="en-US" sz="2200" b="0" strike="noStrike" spc="-1" dirty="0" err="1">
                  <a:latin typeface="Arial"/>
                </a:rPr>
                <a:t>dm</a:t>
              </a:r>
              <a:endParaRPr lang="en-US" sz="2200" b="0" strike="noStrike" spc="-1" dirty="0">
                <a:latin typeface="Arial"/>
              </a:endParaRPr>
            </a:p>
            <a:p>
              <a:r>
                <a:rPr lang="en-US" sz="2200" b="0" strike="noStrike" spc="-1" dirty="0">
                  <a:latin typeface="Arial"/>
                </a:rPr>
                <a:t>Pt</a:t>
              </a:r>
            </a:p>
            <a:p>
              <a:r>
                <a:rPr lang="en-US" sz="2200" b="0" strike="noStrike" spc="-1" dirty="0">
                  <a:latin typeface="Arial"/>
                </a:rPr>
                <a:t>Tt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667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656152" y="718416"/>
            <a:ext cx="8821284" cy="6002977"/>
            <a:chOff x="513274" y="233281"/>
            <a:chExt cx="8821284" cy="6002977"/>
          </a:xfrm>
        </p:grpSpPr>
        <p:grpSp>
          <p:nvGrpSpPr>
            <p:cNvPr id="26" name="Group 25"/>
            <p:cNvGrpSpPr/>
            <p:nvPr/>
          </p:nvGrpSpPr>
          <p:grpSpPr>
            <a:xfrm>
              <a:off x="513274" y="233281"/>
              <a:ext cx="8821284" cy="6002977"/>
              <a:chOff x="513274" y="233281"/>
              <a:chExt cx="8821284" cy="600297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13274" y="233281"/>
                <a:ext cx="8821284" cy="6002977"/>
                <a:chOff x="513274" y="233281"/>
                <a:chExt cx="8821284" cy="6002977"/>
              </a:xfrm>
            </p:grpSpPr>
            <p:sp>
              <p:nvSpPr>
                <p:cNvPr id="18" name="Can 17"/>
                <p:cNvSpPr/>
                <p:nvPr/>
              </p:nvSpPr>
              <p:spPr>
                <a:xfrm rot="14470585">
                  <a:off x="3455155" y="1926609"/>
                  <a:ext cx="627800" cy="1023582"/>
                </a:xfrm>
                <a:prstGeom prst="can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513274" y="233281"/>
                  <a:ext cx="8821284" cy="6002977"/>
                  <a:chOff x="513274" y="233281"/>
                  <a:chExt cx="8821284" cy="6002977"/>
                </a:xfrm>
              </p:grpSpPr>
              <p:sp>
                <p:nvSpPr>
                  <p:cNvPr id="16" name="Can 15"/>
                  <p:cNvSpPr/>
                  <p:nvPr/>
                </p:nvSpPr>
                <p:spPr>
                  <a:xfrm rot="14470585">
                    <a:off x="5725746" y="4182532"/>
                    <a:ext cx="640416" cy="983643"/>
                  </a:xfrm>
                  <a:prstGeom prst="can">
                    <a:avLst/>
                  </a:prstGeom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1091342" y="233281"/>
                    <a:ext cx="8243216" cy="6002977"/>
                    <a:chOff x="627319" y="588126"/>
                    <a:chExt cx="8243216" cy="6002977"/>
                  </a:xfrm>
                </p:grpSpPr>
                <p:sp>
                  <p:nvSpPr>
                    <p:cNvPr id="4" name="Rectangle 3"/>
                    <p:cNvSpPr/>
                    <p:nvPr/>
                  </p:nvSpPr>
                  <p:spPr>
                    <a:xfrm>
                      <a:off x="3358935" y="588126"/>
                      <a:ext cx="1505062" cy="3632684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505062" h="3632684">
                          <a:moveTo>
                            <a:pt x="74111" y="107594"/>
                          </a:moveTo>
                          <a:lnTo>
                            <a:pt x="605421" y="0"/>
                          </a:lnTo>
                          <a:lnTo>
                            <a:pt x="1505062" y="2809693"/>
                          </a:lnTo>
                          <a:lnTo>
                            <a:pt x="0" y="3632684"/>
                          </a:lnTo>
                          <a:lnTo>
                            <a:pt x="74111" y="107594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" name="Rectangle 3"/>
                    <p:cNvSpPr/>
                    <p:nvPr/>
                  </p:nvSpPr>
                  <p:spPr>
                    <a:xfrm>
                      <a:off x="6871608" y="1446488"/>
                      <a:ext cx="871419" cy="1019761"/>
                    </a:xfrm>
                    <a:custGeom>
                      <a:avLst/>
                      <a:gdLst>
                        <a:gd name="connsiteX0" fmla="*/ 0 w 946298"/>
                        <a:gd name="connsiteY0" fmla="*/ 0 h 2998381"/>
                        <a:gd name="connsiteX1" fmla="*/ 946298 w 946298"/>
                        <a:gd name="connsiteY1" fmla="*/ 0 h 2998381"/>
                        <a:gd name="connsiteX2" fmla="*/ 946298 w 946298"/>
                        <a:gd name="connsiteY2" fmla="*/ 2998381 h 2998381"/>
                        <a:gd name="connsiteX3" fmla="*/ 0 w 946298"/>
                        <a:gd name="connsiteY3" fmla="*/ 2998381 h 2998381"/>
                        <a:gd name="connsiteX4" fmla="*/ 0 w 946298"/>
                        <a:gd name="connsiteY4" fmla="*/ 0 h 2998381"/>
                        <a:gd name="connsiteX0" fmla="*/ 0 w 1190847"/>
                        <a:gd name="connsiteY0" fmla="*/ 0 h 2998381"/>
                        <a:gd name="connsiteX1" fmla="*/ 946298 w 1190847"/>
                        <a:gd name="connsiteY1" fmla="*/ 0 h 2998381"/>
                        <a:gd name="connsiteX2" fmla="*/ 1190847 w 1190847"/>
                        <a:gd name="connsiteY2" fmla="*/ 2604977 h 2998381"/>
                        <a:gd name="connsiteX3" fmla="*/ 0 w 1190847"/>
                        <a:gd name="connsiteY3" fmla="*/ 2998381 h 2998381"/>
                        <a:gd name="connsiteX4" fmla="*/ 0 w 1190847"/>
                        <a:gd name="connsiteY4" fmla="*/ 0 h 2998381"/>
                        <a:gd name="connsiteX0" fmla="*/ 191386 w 1382233"/>
                        <a:gd name="connsiteY0" fmla="*/ 0 h 3125972"/>
                        <a:gd name="connsiteX1" fmla="*/ 1137684 w 1382233"/>
                        <a:gd name="connsiteY1" fmla="*/ 0 h 3125972"/>
                        <a:gd name="connsiteX2" fmla="*/ 1382233 w 1382233"/>
                        <a:gd name="connsiteY2" fmla="*/ 2604977 h 3125972"/>
                        <a:gd name="connsiteX3" fmla="*/ 0 w 1382233"/>
                        <a:gd name="connsiteY3" fmla="*/ 3125972 h 3125972"/>
                        <a:gd name="connsiteX4" fmla="*/ 191386 w 1382233"/>
                        <a:gd name="connsiteY4" fmla="*/ 0 h 3125972"/>
                        <a:gd name="connsiteX0" fmla="*/ 191386 w 1382233"/>
                        <a:gd name="connsiteY0" fmla="*/ 0 h 3264195"/>
                        <a:gd name="connsiteX1" fmla="*/ 1137684 w 1382233"/>
                        <a:gd name="connsiteY1" fmla="*/ 0 h 3264195"/>
                        <a:gd name="connsiteX2" fmla="*/ 1382233 w 1382233"/>
                        <a:gd name="connsiteY2" fmla="*/ 2604977 h 3264195"/>
                        <a:gd name="connsiteX3" fmla="*/ 0 w 1382233"/>
                        <a:gd name="connsiteY3" fmla="*/ 3264195 h 3264195"/>
                        <a:gd name="connsiteX4" fmla="*/ 191386 w 1382233"/>
                        <a:gd name="connsiteY4" fmla="*/ 0 h 3264195"/>
                        <a:gd name="connsiteX0" fmla="*/ 0 w 1499191"/>
                        <a:gd name="connsiteY0" fmla="*/ 0 h 3306725"/>
                        <a:gd name="connsiteX1" fmla="*/ 1254642 w 1499191"/>
                        <a:gd name="connsiteY1" fmla="*/ 42530 h 3306725"/>
                        <a:gd name="connsiteX2" fmla="*/ 1499191 w 1499191"/>
                        <a:gd name="connsiteY2" fmla="*/ 2647507 h 3306725"/>
                        <a:gd name="connsiteX3" fmla="*/ 116958 w 1499191"/>
                        <a:gd name="connsiteY3" fmla="*/ 3306725 h 3306725"/>
                        <a:gd name="connsiteX4" fmla="*/ 0 w 1499191"/>
                        <a:gd name="connsiteY4" fmla="*/ 0 h 3306725"/>
                        <a:gd name="connsiteX0" fmla="*/ 0 w 1963215"/>
                        <a:gd name="connsiteY0" fmla="*/ 0 h 3306725"/>
                        <a:gd name="connsiteX1" fmla="*/ 1254642 w 1963215"/>
                        <a:gd name="connsiteY1" fmla="*/ 42530 h 3306725"/>
                        <a:gd name="connsiteX2" fmla="*/ 1963215 w 1963215"/>
                        <a:gd name="connsiteY2" fmla="*/ 2442791 h 3306725"/>
                        <a:gd name="connsiteX3" fmla="*/ 116958 w 1963215"/>
                        <a:gd name="connsiteY3" fmla="*/ 3306725 h 3306725"/>
                        <a:gd name="connsiteX4" fmla="*/ 0 w 1963215"/>
                        <a:gd name="connsiteY4" fmla="*/ 0 h 3306725"/>
                        <a:gd name="connsiteX0" fmla="*/ 0 w 1963215"/>
                        <a:gd name="connsiteY0" fmla="*/ 162187 h 3468912"/>
                        <a:gd name="connsiteX1" fmla="*/ 708731 w 1963215"/>
                        <a:gd name="connsiteY1" fmla="*/ 0 h 3468912"/>
                        <a:gd name="connsiteX2" fmla="*/ 1963215 w 1963215"/>
                        <a:gd name="connsiteY2" fmla="*/ 2604978 h 3468912"/>
                        <a:gd name="connsiteX3" fmla="*/ 116958 w 1963215"/>
                        <a:gd name="connsiteY3" fmla="*/ 3468912 h 3468912"/>
                        <a:gd name="connsiteX4" fmla="*/ 0 w 1963215"/>
                        <a:gd name="connsiteY4" fmla="*/ 162187 h 3468912"/>
                        <a:gd name="connsiteX0" fmla="*/ 0 w 1963215"/>
                        <a:gd name="connsiteY0" fmla="*/ 339607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339607 h 3646332"/>
                        <a:gd name="connsiteX0" fmla="*/ 0 w 1963215"/>
                        <a:gd name="connsiteY0" fmla="*/ 244072 h 3646332"/>
                        <a:gd name="connsiteX1" fmla="*/ 531310 w 1963215"/>
                        <a:gd name="connsiteY1" fmla="*/ 0 h 3646332"/>
                        <a:gd name="connsiteX2" fmla="*/ 1963215 w 1963215"/>
                        <a:gd name="connsiteY2" fmla="*/ 2782398 h 3646332"/>
                        <a:gd name="connsiteX3" fmla="*/ 116958 w 1963215"/>
                        <a:gd name="connsiteY3" fmla="*/ 3646332 h 3646332"/>
                        <a:gd name="connsiteX4" fmla="*/ 0 w 1963215"/>
                        <a:gd name="connsiteY4" fmla="*/ 244072 h 3646332"/>
                        <a:gd name="connsiteX0" fmla="*/ 0 w 1758498"/>
                        <a:gd name="connsiteY0" fmla="*/ 244072 h 3646332"/>
                        <a:gd name="connsiteX1" fmla="*/ 531310 w 1758498"/>
                        <a:gd name="connsiteY1" fmla="*/ 0 h 3646332"/>
                        <a:gd name="connsiteX2" fmla="*/ 1758498 w 1758498"/>
                        <a:gd name="connsiteY2" fmla="*/ 3014410 h 3646332"/>
                        <a:gd name="connsiteX3" fmla="*/ 116958 w 1758498"/>
                        <a:gd name="connsiteY3" fmla="*/ 3646332 h 3646332"/>
                        <a:gd name="connsiteX4" fmla="*/ 0 w 1758498"/>
                        <a:gd name="connsiteY4" fmla="*/ 244072 h 3646332"/>
                        <a:gd name="connsiteX0" fmla="*/ 74111 w 1832609"/>
                        <a:gd name="connsiteY0" fmla="*/ 244072 h 3769162"/>
                        <a:gd name="connsiteX1" fmla="*/ 605421 w 1832609"/>
                        <a:gd name="connsiteY1" fmla="*/ 0 h 3769162"/>
                        <a:gd name="connsiteX2" fmla="*/ 1832609 w 1832609"/>
                        <a:gd name="connsiteY2" fmla="*/ 3014410 h 3769162"/>
                        <a:gd name="connsiteX3" fmla="*/ 0 w 1832609"/>
                        <a:gd name="connsiteY3" fmla="*/ 3769162 h 3769162"/>
                        <a:gd name="connsiteX4" fmla="*/ 74111 w 1832609"/>
                        <a:gd name="connsiteY4" fmla="*/ 244072 h 3769162"/>
                        <a:gd name="connsiteX0" fmla="*/ 74111 w 1505062"/>
                        <a:gd name="connsiteY0" fmla="*/ 244072 h 3769162"/>
                        <a:gd name="connsiteX1" fmla="*/ 605421 w 1505062"/>
                        <a:gd name="connsiteY1" fmla="*/ 0 h 3769162"/>
                        <a:gd name="connsiteX2" fmla="*/ 1505062 w 1505062"/>
                        <a:gd name="connsiteY2" fmla="*/ 2946171 h 3769162"/>
                        <a:gd name="connsiteX3" fmla="*/ 0 w 1505062"/>
                        <a:gd name="connsiteY3" fmla="*/ 3769162 h 3769162"/>
                        <a:gd name="connsiteX4" fmla="*/ 74111 w 1505062"/>
                        <a:gd name="connsiteY4" fmla="*/ 244072 h 3769162"/>
                        <a:gd name="connsiteX0" fmla="*/ 74111 w 1505062"/>
                        <a:gd name="connsiteY0" fmla="*/ 148538 h 3673628"/>
                        <a:gd name="connsiteX1" fmla="*/ 605421 w 1505062"/>
                        <a:gd name="connsiteY1" fmla="*/ 0 h 3673628"/>
                        <a:gd name="connsiteX2" fmla="*/ 1505062 w 1505062"/>
                        <a:gd name="connsiteY2" fmla="*/ 2850637 h 3673628"/>
                        <a:gd name="connsiteX3" fmla="*/ 0 w 1505062"/>
                        <a:gd name="connsiteY3" fmla="*/ 3673628 h 3673628"/>
                        <a:gd name="connsiteX4" fmla="*/ 74111 w 1505062"/>
                        <a:gd name="connsiteY4" fmla="*/ 148538 h 3673628"/>
                        <a:gd name="connsiteX0" fmla="*/ 74111 w 1505062"/>
                        <a:gd name="connsiteY0" fmla="*/ 107594 h 3632684"/>
                        <a:gd name="connsiteX1" fmla="*/ 605421 w 1505062"/>
                        <a:gd name="connsiteY1" fmla="*/ 0 h 3632684"/>
                        <a:gd name="connsiteX2" fmla="*/ 1505062 w 1505062"/>
                        <a:gd name="connsiteY2" fmla="*/ 2809693 h 3632684"/>
                        <a:gd name="connsiteX3" fmla="*/ 0 w 1505062"/>
                        <a:gd name="connsiteY3" fmla="*/ 3632684 h 3632684"/>
                        <a:gd name="connsiteX4" fmla="*/ 74111 w 1505062"/>
                        <a:gd name="connsiteY4" fmla="*/ 107594 h 3632684"/>
                        <a:gd name="connsiteX0" fmla="*/ 74111 w 1505062"/>
                        <a:gd name="connsiteY0" fmla="*/ 734707 h 4259797"/>
                        <a:gd name="connsiteX1" fmla="*/ 895045 w 1505062"/>
                        <a:gd name="connsiteY1" fmla="*/ 0 h 4259797"/>
                        <a:gd name="connsiteX2" fmla="*/ 1505062 w 1505062"/>
                        <a:gd name="connsiteY2" fmla="*/ 3436806 h 4259797"/>
                        <a:gd name="connsiteX3" fmla="*/ 0 w 1505062"/>
                        <a:gd name="connsiteY3" fmla="*/ 4259797 h 4259797"/>
                        <a:gd name="connsiteX4" fmla="*/ 74111 w 1505062"/>
                        <a:gd name="connsiteY4" fmla="*/ 734707 h 4259797"/>
                        <a:gd name="connsiteX0" fmla="*/ 74111 w 1698147"/>
                        <a:gd name="connsiteY0" fmla="*/ 734707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1 w 1698147"/>
                        <a:gd name="connsiteY4" fmla="*/ 734707 h 4259797"/>
                        <a:gd name="connsiteX0" fmla="*/ 74110 w 1698147"/>
                        <a:gd name="connsiteY0" fmla="*/ 421148 h 4259797"/>
                        <a:gd name="connsiteX1" fmla="*/ 895045 w 1698147"/>
                        <a:gd name="connsiteY1" fmla="*/ 0 h 4259797"/>
                        <a:gd name="connsiteX2" fmla="*/ 1698147 w 1698147"/>
                        <a:gd name="connsiteY2" fmla="*/ 3311380 h 4259797"/>
                        <a:gd name="connsiteX3" fmla="*/ 0 w 1698147"/>
                        <a:gd name="connsiteY3" fmla="*/ 4259797 h 4259797"/>
                        <a:gd name="connsiteX4" fmla="*/ 74110 w 1698147"/>
                        <a:gd name="connsiteY4" fmla="*/ 421148 h 4259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698147" h="4259797">
                          <a:moveTo>
                            <a:pt x="74110" y="421148"/>
                          </a:moveTo>
                          <a:lnTo>
                            <a:pt x="895045" y="0"/>
                          </a:lnTo>
                          <a:lnTo>
                            <a:pt x="1698147" y="3311380"/>
                          </a:lnTo>
                          <a:lnTo>
                            <a:pt x="0" y="4259797"/>
                          </a:lnTo>
                          <a:lnTo>
                            <a:pt x="74110" y="421148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" name="Oval 1"/>
                    <p:cNvSpPr/>
                    <p:nvPr/>
                  </p:nvSpPr>
                  <p:spPr>
                    <a:xfrm rot="20088640">
                      <a:off x="627319" y="3413535"/>
                      <a:ext cx="7963786" cy="860272"/>
                    </a:xfrm>
                    <a:prstGeom prst="ellipse">
                      <a:avLst/>
                    </a:prstGeom>
                    <a:solidFill>
                      <a:schemeClr val="tx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" name="Rectangle 2"/>
                    <p:cNvSpPr/>
                    <p:nvPr/>
                  </p:nvSpPr>
                  <p:spPr>
                    <a:xfrm>
                      <a:off x="7099526" y="1149690"/>
                      <a:ext cx="1127052" cy="1393166"/>
                    </a:xfrm>
                    <a:custGeom>
                      <a:avLst/>
                      <a:gdLst>
                        <a:gd name="connsiteX0" fmla="*/ 0 w 1052624"/>
                        <a:gd name="connsiteY0" fmla="*/ 0 h 1244008"/>
                        <a:gd name="connsiteX1" fmla="*/ 1052624 w 1052624"/>
                        <a:gd name="connsiteY1" fmla="*/ 0 h 1244008"/>
                        <a:gd name="connsiteX2" fmla="*/ 1052624 w 1052624"/>
                        <a:gd name="connsiteY2" fmla="*/ 1244008 h 1244008"/>
                        <a:gd name="connsiteX3" fmla="*/ 0 w 1052624"/>
                        <a:gd name="connsiteY3" fmla="*/ 1244008 h 1244008"/>
                        <a:gd name="connsiteX4" fmla="*/ 0 w 1052624"/>
                        <a:gd name="connsiteY4" fmla="*/ 0 h 1244008"/>
                        <a:gd name="connsiteX0" fmla="*/ 0 w 1520456"/>
                        <a:gd name="connsiteY0" fmla="*/ 233917 h 1477925"/>
                        <a:gd name="connsiteX1" fmla="*/ 1520456 w 1520456"/>
                        <a:gd name="connsiteY1" fmla="*/ 0 h 1477925"/>
                        <a:gd name="connsiteX2" fmla="*/ 1052624 w 1520456"/>
                        <a:gd name="connsiteY2" fmla="*/ 1477925 h 1477925"/>
                        <a:gd name="connsiteX3" fmla="*/ 0 w 1520456"/>
                        <a:gd name="connsiteY3" fmla="*/ 1477925 h 1477925"/>
                        <a:gd name="connsiteX4" fmla="*/ 0 w 1520456"/>
                        <a:gd name="connsiteY4" fmla="*/ 233917 h 1477925"/>
                        <a:gd name="connsiteX0" fmla="*/ 808074 w 1520456"/>
                        <a:gd name="connsiteY0" fmla="*/ 0 h 1488556"/>
                        <a:gd name="connsiteX1" fmla="*/ 1520456 w 1520456"/>
                        <a:gd name="connsiteY1" fmla="*/ 10631 h 1488556"/>
                        <a:gd name="connsiteX2" fmla="*/ 1052624 w 1520456"/>
                        <a:gd name="connsiteY2" fmla="*/ 1488556 h 1488556"/>
                        <a:gd name="connsiteX3" fmla="*/ 0 w 1520456"/>
                        <a:gd name="connsiteY3" fmla="*/ 1488556 h 1488556"/>
                        <a:gd name="connsiteX4" fmla="*/ 808074 w 1520456"/>
                        <a:gd name="connsiteY4" fmla="*/ 0 h 1488556"/>
                        <a:gd name="connsiteX0" fmla="*/ 808074 w 1520456"/>
                        <a:gd name="connsiteY0" fmla="*/ 0 h 1509821"/>
                        <a:gd name="connsiteX1" fmla="*/ 1520456 w 1520456"/>
                        <a:gd name="connsiteY1" fmla="*/ 10631 h 1509821"/>
                        <a:gd name="connsiteX2" fmla="*/ 1158950 w 1520456"/>
                        <a:gd name="connsiteY2" fmla="*/ 1509821 h 1509821"/>
                        <a:gd name="connsiteX3" fmla="*/ 0 w 1520456"/>
                        <a:gd name="connsiteY3" fmla="*/ 1488556 h 1509821"/>
                        <a:gd name="connsiteX4" fmla="*/ 808074 w 1520456"/>
                        <a:gd name="connsiteY4" fmla="*/ 0 h 1509821"/>
                        <a:gd name="connsiteX0" fmla="*/ 1254641 w 1967023"/>
                        <a:gd name="connsiteY0" fmla="*/ 0 h 1509821"/>
                        <a:gd name="connsiteX1" fmla="*/ 1967023 w 1967023"/>
                        <a:gd name="connsiteY1" fmla="*/ 10631 h 1509821"/>
                        <a:gd name="connsiteX2" fmla="*/ 1605517 w 1967023"/>
                        <a:gd name="connsiteY2" fmla="*/ 1509821 h 1509821"/>
                        <a:gd name="connsiteX3" fmla="*/ 0 w 1967023"/>
                        <a:gd name="connsiteY3" fmla="*/ 1392863 h 1509821"/>
                        <a:gd name="connsiteX4" fmla="*/ 1254641 w 1967023"/>
                        <a:gd name="connsiteY4" fmla="*/ 0 h 1509821"/>
                        <a:gd name="connsiteX0" fmla="*/ 829339 w 1541721"/>
                        <a:gd name="connsiteY0" fmla="*/ 0 h 1879077"/>
                        <a:gd name="connsiteX1" fmla="*/ 1541721 w 1541721"/>
                        <a:gd name="connsiteY1" fmla="*/ 10631 h 1879077"/>
                        <a:gd name="connsiteX2" fmla="*/ 1180215 w 1541721"/>
                        <a:gd name="connsiteY2" fmla="*/ 1509821 h 1879077"/>
                        <a:gd name="connsiteX3" fmla="*/ 0 w 1541721"/>
                        <a:gd name="connsiteY3" fmla="*/ 1879077 h 1879077"/>
                        <a:gd name="connsiteX4" fmla="*/ 829339 w 1541721"/>
                        <a:gd name="connsiteY4" fmla="*/ 0 h 1879077"/>
                        <a:gd name="connsiteX0" fmla="*/ 935664 w 1541721"/>
                        <a:gd name="connsiteY0" fmla="*/ 386017 h 1868446"/>
                        <a:gd name="connsiteX1" fmla="*/ 1541721 w 1541721"/>
                        <a:gd name="connsiteY1" fmla="*/ 0 h 1868446"/>
                        <a:gd name="connsiteX2" fmla="*/ 1180215 w 1541721"/>
                        <a:gd name="connsiteY2" fmla="*/ 1499190 h 1868446"/>
                        <a:gd name="connsiteX3" fmla="*/ 0 w 1541721"/>
                        <a:gd name="connsiteY3" fmla="*/ 1868446 h 1868446"/>
                        <a:gd name="connsiteX4" fmla="*/ 935664 w 1541721"/>
                        <a:gd name="connsiteY4" fmla="*/ 386017 h 1868446"/>
                        <a:gd name="connsiteX0" fmla="*/ 935664 w 1424763"/>
                        <a:gd name="connsiteY0" fmla="*/ 232477 h 1714906"/>
                        <a:gd name="connsiteX1" fmla="*/ 1424763 w 1424763"/>
                        <a:gd name="connsiteY1" fmla="*/ 0 h 1714906"/>
                        <a:gd name="connsiteX2" fmla="*/ 1180215 w 1424763"/>
                        <a:gd name="connsiteY2" fmla="*/ 1345650 h 1714906"/>
                        <a:gd name="connsiteX3" fmla="*/ 0 w 1424763"/>
                        <a:gd name="connsiteY3" fmla="*/ 1714906 h 1714906"/>
                        <a:gd name="connsiteX4" fmla="*/ 935664 w 1424763"/>
                        <a:gd name="connsiteY4" fmla="*/ 232477 h 1714906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435216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935664 w 1424763"/>
                        <a:gd name="connsiteY0" fmla="*/ 322043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935664 w 1424763"/>
                        <a:gd name="connsiteY4" fmla="*/ 322043 h 1804472"/>
                        <a:gd name="connsiteX0" fmla="*/ 797441 w 1424763"/>
                        <a:gd name="connsiteY0" fmla="*/ 347634 h 1804472"/>
                        <a:gd name="connsiteX1" fmla="*/ 1424763 w 1424763"/>
                        <a:gd name="connsiteY1" fmla="*/ 0 h 1804472"/>
                        <a:gd name="connsiteX2" fmla="*/ 1180215 w 1424763"/>
                        <a:gd name="connsiteY2" fmla="*/ 1153724 h 1804472"/>
                        <a:gd name="connsiteX3" fmla="*/ 0 w 1424763"/>
                        <a:gd name="connsiteY3" fmla="*/ 1804472 h 1804472"/>
                        <a:gd name="connsiteX4" fmla="*/ 797441 w 1424763"/>
                        <a:gd name="connsiteY4" fmla="*/ 347634 h 1804472"/>
                        <a:gd name="connsiteX0" fmla="*/ 797441 w 1286540"/>
                        <a:gd name="connsiteY0" fmla="*/ 245273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797441 w 1286540"/>
                        <a:gd name="connsiteY4" fmla="*/ 245273 h 1702111"/>
                        <a:gd name="connsiteX0" fmla="*/ 637953 w 1286540"/>
                        <a:gd name="connsiteY0" fmla="*/ 283659 h 1702111"/>
                        <a:gd name="connsiteX1" fmla="*/ 1286540 w 1286540"/>
                        <a:gd name="connsiteY1" fmla="*/ 0 h 1702111"/>
                        <a:gd name="connsiteX2" fmla="*/ 1180215 w 1286540"/>
                        <a:gd name="connsiteY2" fmla="*/ 1051363 h 1702111"/>
                        <a:gd name="connsiteX3" fmla="*/ 0 w 1286540"/>
                        <a:gd name="connsiteY3" fmla="*/ 1702111 h 1702111"/>
                        <a:gd name="connsiteX4" fmla="*/ 637953 w 1286540"/>
                        <a:gd name="connsiteY4" fmla="*/ 283659 h 1702111"/>
                        <a:gd name="connsiteX0" fmla="*/ 637953 w 1180215"/>
                        <a:gd name="connsiteY0" fmla="*/ 258069 h 1676521"/>
                        <a:gd name="connsiteX1" fmla="*/ 1127052 w 1180215"/>
                        <a:gd name="connsiteY1" fmla="*/ 0 h 1676521"/>
                        <a:gd name="connsiteX2" fmla="*/ 1180215 w 1180215"/>
                        <a:gd name="connsiteY2" fmla="*/ 1025773 h 1676521"/>
                        <a:gd name="connsiteX3" fmla="*/ 0 w 1180215"/>
                        <a:gd name="connsiteY3" fmla="*/ 1676521 h 1676521"/>
                        <a:gd name="connsiteX4" fmla="*/ 637953 w 1180215"/>
                        <a:gd name="connsiteY4" fmla="*/ 258069 h 1676521"/>
                        <a:gd name="connsiteX0" fmla="*/ 637953 w 1127052"/>
                        <a:gd name="connsiteY0" fmla="*/ 258069 h 1676521"/>
                        <a:gd name="connsiteX1" fmla="*/ 1127052 w 1127052"/>
                        <a:gd name="connsiteY1" fmla="*/ 0 h 1676521"/>
                        <a:gd name="connsiteX2" fmla="*/ 988829 w 1127052"/>
                        <a:gd name="connsiteY2" fmla="*/ 1128134 h 1676521"/>
                        <a:gd name="connsiteX3" fmla="*/ 0 w 1127052"/>
                        <a:gd name="connsiteY3" fmla="*/ 1676521 h 1676521"/>
                        <a:gd name="connsiteX4" fmla="*/ 637953 w 1127052"/>
                        <a:gd name="connsiteY4" fmla="*/ 258069 h 167652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27052" h="1676521">
                          <a:moveTo>
                            <a:pt x="637953" y="258069"/>
                          </a:moveTo>
                          <a:lnTo>
                            <a:pt x="1127052" y="0"/>
                          </a:lnTo>
                          <a:lnTo>
                            <a:pt x="988829" y="1128134"/>
                          </a:lnTo>
                          <a:lnTo>
                            <a:pt x="0" y="1676521"/>
                          </a:lnTo>
                          <a:lnTo>
                            <a:pt x="637953" y="25806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>
                    <a:xfrm rot="3151040">
                      <a:off x="4533244" y="3058560"/>
                      <a:ext cx="3391543" cy="3673544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391543" h="3673544">
                          <a:moveTo>
                            <a:pt x="345831" y="2001319"/>
                          </a:moveTo>
                          <a:lnTo>
                            <a:pt x="3350573" y="0"/>
                          </a:lnTo>
                          <a:cubicBezTo>
                            <a:pt x="3352071" y="188327"/>
                            <a:pt x="3390045" y="284235"/>
                            <a:pt x="3391543" y="472562"/>
                          </a:cubicBezTo>
                          <a:lnTo>
                            <a:pt x="0" y="3673544"/>
                          </a:lnTo>
                          <a:lnTo>
                            <a:pt x="345831" y="2001319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" name="Rectangle 4"/>
                    <p:cNvSpPr/>
                    <p:nvPr/>
                  </p:nvSpPr>
                  <p:spPr>
                    <a:xfrm rot="3151040">
                      <a:off x="7641220" y="1961099"/>
                      <a:ext cx="1061986" cy="1396645"/>
                    </a:xfrm>
                    <a:custGeom>
                      <a:avLst/>
                      <a:gdLst>
                        <a:gd name="connsiteX0" fmla="*/ 0 w 4067033"/>
                        <a:gd name="connsiteY0" fmla="*/ 0 h 2006221"/>
                        <a:gd name="connsiteX1" fmla="*/ 4067033 w 4067033"/>
                        <a:gd name="connsiteY1" fmla="*/ 0 h 2006221"/>
                        <a:gd name="connsiteX2" fmla="*/ 4067033 w 4067033"/>
                        <a:gd name="connsiteY2" fmla="*/ 2006221 h 2006221"/>
                        <a:gd name="connsiteX3" fmla="*/ 0 w 4067033"/>
                        <a:gd name="connsiteY3" fmla="*/ 2006221 h 2006221"/>
                        <a:gd name="connsiteX4" fmla="*/ 0 w 4067033"/>
                        <a:gd name="connsiteY4" fmla="*/ 0 h 2006221"/>
                        <a:gd name="connsiteX0" fmla="*/ 0 w 4067033"/>
                        <a:gd name="connsiteY0" fmla="*/ 794750 h 2800971"/>
                        <a:gd name="connsiteX1" fmla="*/ 3008217 w 4067033"/>
                        <a:gd name="connsiteY1" fmla="*/ 0 h 2800971"/>
                        <a:gd name="connsiteX2" fmla="*/ 4067033 w 4067033"/>
                        <a:gd name="connsiteY2" fmla="*/ 2800971 h 2800971"/>
                        <a:gd name="connsiteX3" fmla="*/ 0 w 4067033"/>
                        <a:gd name="connsiteY3" fmla="*/ 2800971 h 2800971"/>
                        <a:gd name="connsiteX4" fmla="*/ 0 w 4067033"/>
                        <a:gd name="connsiteY4" fmla="*/ 794750 h 2800971"/>
                        <a:gd name="connsiteX0" fmla="*/ 0 w 3270108"/>
                        <a:gd name="connsiteY0" fmla="*/ 794750 h 2800971"/>
                        <a:gd name="connsiteX1" fmla="*/ 3008217 w 3270108"/>
                        <a:gd name="connsiteY1" fmla="*/ 0 h 2800971"/>
                        <a:gd name="connsiteX2" fmla="*/ 3270108 w 3270108"/>
                        <a:gd name="connsiteY2" fmla="*/ 745167 h 2800971"/>
                        <a:gd name="connsiteX3" fmla="*/ 0 w 3270108"/>
                        <a:gd name="connsiteY3" fmla="*/ 2800971 h 2800971"/>
                        <a:gd name="connsiteX4" fmla="*/ 0 w 3270108"/>
                        <a:gd name="connsiteY4" fmla="*/ 794750 h 2800971"/>
                        <a:gd name="connsiteX0" fmla="*/ 0 w 3270108"/>
                        <a:gd name="connsiteY0" fmla="*/ 1094399 h 3100620"/>
                        <a:gd name="connsiteX1" fmla="*/ 3066016 w 3270108"/>
                        <a:gd name="connsiteY1" fmla="*/ 0 h 3100620"/>
                        <a:gd name="connsiteX2" fmla="*/ 3270108 w 3270108"/>
                        <a:gd name="connsiteY2" fmla="*/ 1044816 h 3100620"/>
                        <a:gd name="connsiteX3" fmla="*/ 0 w 3270108"/>
                        <a:gd name="connsiteY3" fmla="*/ 3100620 h 3100620"/>
                        <a:gd name="connsiteX4" fmla="*/ 0 w 3270108"/>
                        <a:gd name="connsiteY4" fmla="*/ 1094399 h 3100620"/>
                        <a:gd name="connsiteX0" fmla="*/ 0 w 3417466"/>
                        <a:gd name="connsiteY0" fmla="*/ 1094399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0 w 3417466"/>
                        <a:gd name="connsiteY4" fmla="*/ 1094399 h 3100620"/>
                        <a:gd name="connsiteX0" fmla="*/ 229562 w 3417466"/>
                        <a:gd name="connsiteY0" fmla="*/ 1580014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29562 w 3417466"/>
                        <a:gd name="connsiteY4" fmla="*/ 1580014 h 3100620"/>
                        <a:gd name="connsiteX0" fmla="*/ 266766 w 3417466"/>
                        <a:gd name="connsiteY0" fmla="*/ 1419360 h 3100620"/>
                        <a:gd name="connsiteX1" fmla="*/ 3066016 w 3417466"/>
                        <a:gd name="connsiteY1" fmla="*/ 0 h 3100620"/>
                        <a:gd name="connsiteX2" fmla="*/ 3417466 w 3417466"/>
                        <a:gd name="connsiteY2" fmla="*/ 538666 h 3100620"/>
                        <a:gd name="connsiteX3" fmla="*/ 0 w 3417466"/>
                        <a:gd name="connsiteY3" fmla="*/ 3100620 h 3100620"/>
                        <a:gd name="connsiteX4" fmla="*/ 266766 w 3417466"/>
                        <a:gd name="connsiteY4" fmla="*/ 1419360 h 3100620"/>
                        <a:gd name="connsiteX0" fmla="*/ 266766 w 3417466"/>
                        <a:gd name="connsiteY0" fmla="*/ 1616825 h 3298085"/>
                        <a:gd name="connsiteX1" fmla="*/ 3234640 w 3417466"/>
                        <a:gd name="connsiteY1" fmla="*/ 0 h 3298085"/>
                        <a:gd name="connsiteX2" fmla="*/ 3417466 w 3417466"/>
                        <a:gd name="connsiteY2" fmla="*/ 736131 h 3298085"/>
                        <a:gd name="connsiteX3" fmla="*/ 0 w 3417466"/>
                        <a:gd name="connsiteY3" fmla="*/ 3298085 h 3298085"/>
                        <a:gd name="connsiteX4" fmla="*/ 266766 w 3417466"/>
                        <a:gd name="connsiteY4" fmla="*/ 1616825 h 3298085"/>
                        <a:gd name="connsiteX0" fmla="*/ 266766 w 3417466"/>
                        <a:gd name="connsiteY0" fmla="*/ 1780735 h 3461995"/>
                        <a:gd name="connsiteX1" fmla="*/ 3222744 w 3417466"/>
                        <a:gd name="connsiteY1" fmla="*/ 0 h 3461995"/>
                        <a:gd name="connsiteX2" fmla="*/ 3417466 w 3417466"/>
                        <a:gd name="connsiteY2" fmla="*/ 900041 h 3461995"/>
                        <a:gd name="connsiteX3" fmla="*/ 0 w 3417466"/>
                        <a:gd name="connsiteY3" fmla="*/ 3461995 h 3461995"/>
                        <a:gd name="connsiteX4" fmla="*/ 266766 w 3417466"/>
                        <a:gd name="connsiteY4" fmla="*/ 1780735 h 3461995"/>
                        <a:gd name="connsiteX0" fmla="*/ 266766 w 3445299"/>
                        <a:gd name="connsiteY0" fmla="*/ 1780735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266766 w 3445299"/>
                        <a:gd name="connsiteY4" fmla="*/ 1780735 h 3461995"/>
                        <a:gd name="connsiteX0" fmla="*/ 345831 w 3445299"/>
                        <a:gd name="connsiteY0" fmla="*/ 1789770 h 3461995"/>
                        <a:gd name="connsiteX1" fmla="*/ 3222744 w 3445299"/>
                        <a:gd name="connsiteY1" fmla="*/ 0 h 3461995"/>
                        <a:gd name="connsiteX2" fmla="*/ 3445299 w 3445299"/>
                        <a:gd name="connsiteY2" fmla="*/ 594611 h 3461995"/>
                        <a:gd name="connsiteX3" fmla="*/ 0 w 3445299"/>
                        <a:gd name="connsiteY3" fmla="*/ 3461995 h 3461995"/>
                        <a:gd name="connsiteX4" fmla="*/ 345831 w 3445299"/>
                        <a:gd name="connsiteY4" fmla="*/ 1789770 h 3461995"/>
                        <a:gd name="connsiteX0" fmla="*/ 345831 w 3445299"/>
                        <a:gd name="connsiteY0" fmla="*/ 1760140 h 3432365"/>
                        <a:gd name="connsiteX1" fmla="*/ 3440804 w 3445299"/>
                        <a:gd name="connsiteY1" fmla="*/ 0 h 3432365"/>
                        <a:gd name="connsiteX2" fmla="*/ 3445299 w 3445299"/>
                        <a:gd name="connsiteY2" fmla="*/ 564981 h 3432365"/>
                        <a:gd name="connsiteX3" fmla="*/ 0 w 3445299"/>
                        <a:gd name="connsiteY3" fmla="*/ 3432365 h 3432365"/>
                        <a:gd name="connsiteX4" fmla="*/ 345831 w 3445299"/>
                        <a:gd name="connsiteY4" fmla="*/ 1760140 h 3432365"/>
                        <a:gd name="connsiteX0" fmla="*/ 345831 w 3440824"/>
                        <a:gd name="connsiteY0" fmla="*/ 1760140 h 3432365"/>
                        <a:gd name="connsiteX1" fmla="*/ 3440804 w 3440824"/>
                        <a:gd name="connsiteY1" fmla="*/ 0 h 3432365"/>
                        <a:gd name="connsiteX2" fmla="*/ 3361914 w 3440824"/>
                        <a:gd name="connsiteY2" fmla="*/ 449442 h 3432365"/>
                        <a:gd name="connsiteX3" fmla="*/ 0 w 3440824"/>
                        <a:gd name="connsiteY3" fmla="*/ 3432365 h 3432365"/>
                        <a:gd name="connsiteX4" fmla="*/ 345831 w 3440824"/>
                        <a:gd name="connsiteY4" fmla="*/ 1760140 h 3432365"/>
                        <a:gd name="connsiteX0" fmla="*/ 345831 w 3361914"/>
                        <a:gd name="connsiteY0" fmla="*/ 2001319 h 3673544"/>
                        <a:gd name="connsiteX1" fmla="*/ 3350573 w 3361914"/>
                        <a:gd name="connsiteY1" fmla="*/ 0 h 3673544"/>
                        <a:gd name="connsiteX2" fmla="*/ 3361914 w 3361914"/>
                        <a:gd name="connsiteY2" fmla="*/ 690621 h 3673544"/>
                        <a:gd name="connsiteX3" fmla="*/ 0 w 3361914"/>
                        <a:gd name="connsiteY3" fmla="*/ 3673544 h 3673544"/>
                        <a:gd name="connsiteX4" fmla="*/ 345831 w 3361914"/>
                        <a:gd name="connsiteY4" fmla="*/ 2001319 h 3673544"/>
                        <a:gd name="connsiteX0" fmla="*/ 345831 w 3391543"/>
                        <a:gd name="connsiteY0" fmla="*/ 2001319 h 3673544"/>
                        <a:gd name="connsiteX1" fmla="*/ 3350573 w 3391543"/>
                        <a:gd name="connsiteY1" fmla="*/ 0 h 3673544"/>
                        <a:gd name="connsiteX2" fmla="*/ 3391543 w 3391543"/>
                        <a:gd name="connsiteY2" fmla="*/ 472562 h 3673544"/>
                        <a:gd name="connsiteX3" fmla="*/ 0 w 3391543"/>
                        <a:gd name="connsiteY3" fmla="*/ 3673544 h 3673544"/>
                        <a:gd name="connsiteX4" fmla="*/ 345831 w 3391543"/>
                        <a:gd name="connsiteY4" fmla="*/ 2001319 h 3673544"/>
                        <a:gd name="connsiteX0" fmla="*/ 345831 w 3350575"/>
                        <a:gd name="connsiteY0" fmla="*/ 2001319 h 3673544"/>
                        <a:gd name="connsiteX1" fmla="*/ 3350573 w 3350575"/>
                        <a:gd name="connsiteY1" fmla="*/ 0 h 3673544"/>
                        <a:gd name="connsiteX2" fmla="*/ 1994537 w 3350575"/>
                        <a:gd name="connsiteY2" fmla="*/ 1745509 h 3673544"/>
                        <a:gd name="connsiteX3" fmla="*/ 0 w 3350575"/>
                        <a:gd name="connsiteY3" fmla="*/ 3673544 h 3673544"/>
                        <a:gd name="connsiteX4" fmla="*/ 345831 w 3350575"/>
                        <a:gd name="connsiteY4" fmla="*/ 2001319 h 3673544"/>
                        <a:gd name="connsiteX0" fmla="*/ 345831 w 2419560"/>
                        <a:gd name="connsiteY0" fmla="*/ 1921118 h 3593343"/>
                        <a:gd name="connsiteX1" fmla="*/ 2419558 w 2419560"/>
                        <a:gd name="connsiteY1" fmla="*/ 0 h 3593343"/>
                        <a:gd name="connsiteX2" fmla="*/ 1994537 w 2419560"/>
                        <a:gd name="connsiteY2" fmla="*/ 1665308 h 3593343"/>
                        <a:gd name="connsiteX3" fmla="*/ 0 w 2419560"/>
                        <a:gd name="connsiteY3" fmla="*/ 3593343 h 3593343"/>
                        <a:gd name="connsiteX4" fmla="*/ 345831 w 2419560"/>
                        <a:gd name="connsiteY4" fmla="*/ 1921118 h 3593343"/>
                        <a:gd name="connsiteX0" fmla="*/ 345831 w 2276422"/>
                        <a:gd name="connsiteY0" fmla="*/ 2312566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45831 w 2276422"/>
                        <a:gd name="connsiteY4" fmla="*/ 2312566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94537 w 2276422"/>
                        <a:gd name="connsiteY2" fmla="*/ 2056756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22"/>
                        <a:gd name="connsiteY0" fmla="*/ 1892302 h 3984791"/>
                        <a:gd name="connsiteX1" fmla="*/ 2276417 w 2276422"/>
                        <a:gd name="connsiteY1" fmla="*/ 1 h 3984791"/>
                        <a:gd name="connsiteX2" fmla="*/ 1913347 w 2276422"/>
                        <a:gd name="connsiteY2" fmla="*/ 1237841 h 3984791"/>
                        <a:gd name="connsiteX3" fmla="*/ 0 w 2276422"/>
                        <a:gd name="connsiteY3" fmla="*/ 3984791 h 3984791"/>
                        <a:gd name="connsiteX4" fmla="*/ 366762 w 2276422"/>
                        <a:gd name="connsiteY4" fmla="*/ 1892302 h 3984791"/>
                        <a:gd name="connsiteX0" fmla="*/ 366762 w 2276463"/>
                        <a:gd name="connsiteY0" fmla="*/ 1892302 h 3984791"/>
                        <a:gd name="connsiteX1" fmla="*/ 2276417 w 2276463"/>
                        <a:gd name="connsiteY1" fmla="*/ 1 h 3984791"/>
                        <a:gd name="connsiteX2" fmla="*/ 2243053 w 2276463"/>
                        <a:gd name="connsiteY2" fmla="*/ 985523 h 3984791"/>
                        <a:gd name="connsiteX3" fmla="*/ 0 w 2276463"/>
                        <a:gd name="connsiteY3" fmla="*/ 3984791 h 3984791"/>
                        <a:gd name="connsiteX4" fmla="*/ 366762 w 2276463"/>
                        <a:gd name="connsiteY4" fmla="*/ 1892302 h 39847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276463" h="3984791">
                          <a:moveTo>
                            <a:pt x="366762" y="1892302"/>
                          </a:moveTo>
                          <a:lnTo>
                            <a:pt x="2276417" y="1"/>
                          </a:lnTo>
                          <a:cubicBezTo>
                            <a:pt x="2277915" y="188328"/>
                            <a:pt x="2241555" y="797196"/>
                            <a:pt x="2243053" y="985523"/>
                          </a:cubicBezTo>
                          <a:lnTo>
                            <a:pt x="0" y="3984791"/>
                          </a:lnTo>
                          <a:lnTo>
                            <a:pt x="366762" y="1892302"/>
                          </a:ln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11" name="Straight Connector 10"/>
                  <p:cNvCxnSpPr/>
                  <p:nvPr/>
                </p:nvCxnSpPr>
                <p:spPr>
                  <a:xfrm flipV="1">
                    <a:off x="513274" y="3978312"/>
                    <a:ext cx="3449920" cy="1624104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1" name="Straight Arrow Connector 20"/>
              <p:cNvCxnSpPr/>
              <p:nvPr/>
            </p:nvCxnSpPr>
            <p:spPr>
              <a:xfrm flipV="1">
                <a:off x="683236" y="5017044"/>
                <a:ext cx="1337486" cy="10645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 flipV="1">
              <a:off x="4990987" y="4899545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2714085" y="2704530"/>
              <a:ext cx="509060" cy="27414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extShape 9"/>
          <p:cNvSpPr txBox="1"/>
          <p:nvPr/>
        </p:nvSpPr>
        <p:spPr>
          <a:xfrm>
            <a:off x="1053959" y="1042260"/>
            <a:ext cx="1303478" cy="294394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3600" spc="-1" dirty="0" err="1">
                <a:latin typeface="Arial"/>
              </a:rPr>
              <a:t>pS</a:t>
            </a:r>
            <a:r>
              <a:rPr lang="en-US" sz="3600" b="0" strike="noStrike" spc="-1" dirty="0" err="1">
                <a:latin typeface="Arial"/>
              </a:rPr>
              <a:t>td</a:t>
            </a:r>
            <a:endParaRPr lang="en-US" sz="3600" b="0" strike="noStrike" spc="-1" dirty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 err="1">
                <a:latin typeface="Arial"/>
              </a:rPr>
              <a:t>Tstd</a:t>
            </a:r>
            <a:endParaRPr lang="en-US" sz="3600" b="0" strike="noStrike" spc="-1" dirty="0">
              <a:latin typeface="Arial"/>
            </a:endParaRPr>
          </a:p>
          <a:p>
            <a:endParaRPr lang="en-US" sz="3600" spc="-1" dirty="0">
              <a:latin typeface="Arial"/>
            </a:endParaRPr>
          </a:p>
          <a:p>
            <a:r>
              <a:rPr lang="en-US" sz="3600" b="0" strike="noStrike" spc="-1" dirty="0">
                <a:latin typeface="Arial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3150115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582F9C1-115D-4588-AFFB-A89DC7B8E225}"/>
              </a:ext>
            </a:extLst>
          </p:cNvPr>
          <p:cNvGrpSpPr/>
          <p:nvPr/>
        </p:nvGrpSpPr>
        <p:grpSpPr>
          <a:xfrm>
            <a:off x="3162357" y="1269998"/>
            <a:ext cx="2081950" cy="4292683"/>
            <a:chOff x="3162357" y="1269998"/>
            <a:chExt cx="2081950" cy="4292683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CF0BA8F0-AB54-4709-A7EE-DAFE944FB52F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EF689CDE-5EA1-40D0-ACF7-0564CE6C6080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9587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CA25C61-0268-4151-8A66-32E15FD94068}"/>
              </a:ext>
            </a:extLst>
          </p:cNvPr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468A20-0080-4CCC-B0C4-700154116B0C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60664E-F3D8-409C-9CA9-07C97F2E4D96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91DCD4E-1030-43F2-BFA2-84CAEBA34264}"/>
              </a:ext>
            </a:extLst>
          </p:cNvPr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526131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1213 w 4174067"/>
              <a:gd name="connsiteY0" fmla="*/ 0 h 3179368"/>
              <a:gd name="connsiteX1" fmla="*/ 1888067 w 4174067"/>
              <a:gd name="connsiteY1" fmla="*/ 21302 h 3179368"/>
              <a:gd name="connsiteX2" fmla="*/ 770467 w 4174067"/>
              <a:gd name="connsiteY2" fmla="*/ 139835 h 3179368"/>
              <a:gd name="connsiteX3" fmla="*/ 0 w 4174067"/>
              <a:gd name="connsiteY3" fmla="*/ 547433 h 3179368"/>
              <a:gd name="connsiteX4" fmla="*/ 0 w 4174067"/>
              <a:gd name="connsiteY4" fmla="*/ 2666072 h 3179368"/>
              <a:gd name="connsiteX5" fmla="*/ 855134 w 4174067"/>
              <a:gd name="connsiteY5" fmla="*/ 3103168 h 3179368"/>
              <a:gd name="connsiteX6" fmla="*/ 1896534 w 4174067"/>
              <a:gd name="connsiteY6" fmla="*/ 3179368 h 3179368"/>
              <a:gd name="connsiteX7" fmla="*/ 4174067 w 4174067"/>
              <a:gd name="connsiteY7" fmla="*/ 3153968 h 3179368"/>
              <a:gd name="connsiteX0" fmla="*/ 4151213 w 4174067"/>
              <a:gd name="connsiteY0" fmla="*/ 0 h 3185990"/>
              <a:gd name="connsiteX1" fmla="*/ 1888067 w 4174067"/>
              <a:gd name="connsiteY1" fmla="*/ 21302 h 3185990"/>
              <a:gd name="connsiteX2" fmla="*/ 770467 w 4174067"/>
              <a:gd name="connsiteY2" fmla="*/ 139835 h 3185990"/>
              <a:gd name="connsiteX3" fmla="*/ 0 w 4174067"/>
              <a:gd name="connsiteY3" fmla="*/ 547433 h 3185990"/>
              <a:gd name="connsiteX4" fmla="*/ 0 w 4174067"/>
              <a:gd name="connsiteY4" fmla="*/ 2666072 h 3185990"/>
              <a:gd name="connsiteX5" fmla="*/ 855134 w 4174067"/>
              <a:gd name="connsiteY5" fmla="*/ 3103168 h 3185990"/>
              <a:gd name="connsiteX6" fmla="*/ 1896534 w 4174067"/>
              <a:gd name="connsiteY6" fmla="*/ 3179368 h 3185990"/>
              <a:gd name="connsiteX7" fmla="*/ 4174067 w 4174067"/>
              <a:gd name="connsiteY7" fmla="*/ 3182809 h 3185990"/>
              <a:gd name="connsiteX0" fmla="*/ 4151213 w 4174067"/>
              <a:gd name="connsiteY0" fmla="*/ 43590 h 3164688"/>
              <a:gd name="connsiteX1" fmla="*/ 1888067 w 4174067"/>
              <a:gd name="connsiteY1" fmla="*/ 0 h 3164688"/>
              <a:gd name="connsiteX2" fmla="*/ 770467 w 4174067"/>
              <a:gd name="connsiteY2" fmla="*/ 118533 h 3164688"/>
              <a:gd name="connsiteX3" fmla="*/ 0 w 4174067"/>
              <a:gd name="connsiteY3" fmla="*/ 526131 h 3164688"/>
              <a:gd name="connsiteX4" fmla="*/ 0 w 4174067"/>
              <a:gd name="connsiteY4" fmla="*/ 2644770 h 3164688"/>
              <a:gd name="connsiteX5" fmla="*/ 855134 w 4174067"/>
              <a:gd name="connsiteY5" fmla="*/ 3081866 h 3164688"/>
              <a:gd name="connsiteX6" fmla="*/ 1896534 w 4174067"/>
              <a:gd name="connsiteY6" fmla="*/ 3158066 h 3164688"/>
              <a:gd name="connsiteX7" fmla="*/ 4174067 w 4174067"/>
              <a:gd name="connsiteY7" fmla="*/ 3161507 h 3164688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42"/>
              <a:gd name="connsiteX1" fmla="*/ 1888067 w 4174067"/>
              <a:gd name="connsiteY1" fmla="*/ 0 h 3158142"/>
              <a:gd name="connsiteX2" fmla="*/ 770467 w 4174067"/>
              <a:gd name="connsiteY2" fmla="*/ 118533 h 3158142"/>
              <a:gd name="connsiteX3" fmla="*/ 0 w 4174067"/>
              <a:gd name="connsiteY3" fmla="*/ 526131 h 3158142"/>
              <a:gd name="connsiteX4" fmla="*/ 0 w 4174067"/>
              <a:gd name="connsiteY4" fmla="*/ 2644770 h 3158142"/>
              <a:gd name="connsiteX5" fmla="*/ 855134 w 4174067"/>
              <a:gd name="connsiteY5" fmla="*/ 3081866 h 3158142"/>
              <a:gd name="connsiteX6" fmla="*/ 1896534 w 4174067"/>
              <a:gd name="connsiteY6" fmla="*/ 3158066 h 3158142"/>
              <a:gd name="connsiteX7" fmla="*/ 4174067 w 4174067"/>
              <a:gd name="connsiteY7" fmla="*/ 3096616 h 3158142"/>
              <a:gd name="connsiteX0" fmla="*/ 4151213 w 4174067"/>
              <a:gd name="connsiteY0" fmla="*/ 43590 h 3158194"/>
              <a:gd name="connsiteX1" fmla="*/ 1888067 w 4174067"/>
              <a:gd name="connsiteY1" fmla="*/ 0 h 3158194"/>
              <a:gd name="connsiteX2" fmla="*/ 770467 w 4174067"/>
              <a:gd name="connsiteY2" fmla="*/ 118533 h 3158194"/>
              <a:gd name="connsiteX3" fmla="*/ 0 w 4174067"/>
              <a:gd name="connsiteY3" fmla="*/ 526131 h 3158194"/>
              <a:gd name="connsiteX4" fmla="*/ 0 w 4174067"/>
              <a:gd name="connsiteY4" fmla="*/ 2644770 h 3158194"/>
              <a:gd name="connsiteX5" fmla="*/ 855134 w 4174067"/>
              <a:gd name="connsiteY5" fmla="*/ 3081866 h 3158194"/>
              <a:gd name="connsiteX6" fmla="*/ 1896534 w 4174067"/>
              <a:gd name="connsiteY6" fmla="*/ 3158066 h 3158194"/>
              <a:gd name="connsiteX7" fmla="*/ 4174067 w 4174067"/>
              <a:gd name="connsiteY7" fmla="*/ 3096616 h 315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7858BF-092C-430F-BA9D-4F524B1B4232}"/>
              </a:ext>
            </a:extLst>
          </p:cNvPr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A0A107-A2C4-4EED-97E9-3262DD225F7A}"/>
              </a:ext>
            </a:extLst>
          </p:cNvPr>
          <p:cNvSpPr/>
          <p:nvPr/>
        </p:nvSpPr>
        <p:spPr>
          <a:xfrm>
            <a:off x="953295" y="2831841"/>
            <a:ext cx="931749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103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CA25C61-0268-4151-8A66-32E15FD94068}"/>
              </a:ext>
            </a:extLst>
          </p:cNvPr>
          <p:cNvGrpSpPr/>
          <p:nvPr/>
        </p:nvGrpSpPr>
        <p:grpSpPr>
          <a:xfrm rot="5400000">
            <a:off x="3424825" y="1430867"/>
            <a:ext cx="2081950" cy="4292683"/>
            <a:chOff x="3162357" y="1269998"/>
            <a:chExt cx="2081950" cy="429268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468A20-0080-4CCC-B0C4-700154116B0C}"/>
                </a:ext>
              </a:extLst>
            </p:cNvPr>
            <p:cNvSpPr/>
            <p:nvPr/>
          </p:nvSpPr>
          <p:spPr>
            <a:xfrm>
              <a:off x="3162357" y="1269998"/>
              <a:ext cx="2081950" cy="4292683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140141 w 2134180"/>
                <a:gd name="connsiteY7" fmla="*/ 14647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074334 h 4292683"/>
                <a:gd name="connsiteX6" fmla="*/ 911540 w 2134180"/>
                <a:gd name="connsiteY6" fmla="*/ 1752601 h 4292683"/>
                <a:gd name="connsiteX7" fmla="*/ 1063941 w 2134180"/>
                <a:gd name="connsiteY7" fmla="*/ 1439335 h 4292683"/>
                <a:gd name="connsiteX8" fmla="*/ 1174005 w 2134180"/>
                <a:gd name="connsiteY8" fmla="*/ 1117604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4857 w 2138499"/>
                <a:gd name="connsiteY0" fmla="*/ 4267201 h 4292683"/>
                <a:gd name="connsiteX1" fmla="*/ 289323 w 2138499"/>
                <a:gd name="connsiteY1" fmla="*/ 4004734 h 4292683"/>
                <a:gd name="connsiteX2" fmla="*/ 77656 w 2138499"/>
                <a:gd name="connsiteY2" fmla="*/ 3513667 h 4292683"/>
                <a:gd name="connsiteX3" fmla="*/ 9923 w 2138499"/>
                <a:gd name="connsiteY3" fmla="*/ 3107267 h 4292683"/>
                <a:gd name="connsiteX4" fmla="*/ 272392 w 2138499"/>
                <a:gd name="connsiteY4" fmla="*/ 2607734 h 4292683"/>
                <a:gd name="connsiteX5" fmla="*/ 627990 w 2138499"/>
                <a:gd name="connsiteY5" fmla="*/ 2074334 h 4292683"/>
                <a:gd name="connsiteX6" fmla="*/ 915859 w 2138499"/>
                <a:gd name="connsiteY6" fmla="*/ 1752601 h 4292683"/>
                <a:gd name="connsiteX7" fmla="*/ 1068260 w 2138499"/>
                <a:gd name="connsiteY7" fmla="*/ 1439335 h 4292683"/>
                <a:gd name="connsiteX8" fmla="*/ 1178324 w 2138499"/>
                <a:gd name="connsiteY8" fmla="*/ 1117604 h 4292683"/>
                <a:gd name="connsiteX9" fmla="*/ 1102123 w 2138499"/>
                <a:gd name="connsiteY9" fmla="*/ 643465 h 4292683"/>
                <a:gd name="connsiteX10" fmla="*/ 805789 w 2138499"/>
                <a:gd name="connsiteY10" fmla="*/ 0 h 4292683"/>
                <a:gd name="connsiteX11" fmla="*/ 1754056 w 2138499"/>
                <a:gd name="connsiteY11" fmla="*/ 804333 h 4292683"/>
                <a:gd name="connsiteX12" fmla="*/ 2024992 w 2138499"/>
                <a:gd name="connsiteY12" fmla="*/ 1439334 h 4292683"/>
                <a:gd name="connsiteX13" fmla="*/ 2135056 w 2138499"/>
                <a:gd name="connsiteY13" fmla="*/ 2201333 h 4292683"/>
                <a:gd name="connsiteX14" fmla="*/ 2075789 w 2138499"/>
                <a:gd name="connsiteY14" fmla="*/ 2844801 h 4292683"/>
                <a:gd name="connsiteX15" fmla="*/ 1745591 w 2138499"/>
                <a:gd name="connsiteY15" fmla="*/ 3683001 h 4292683"/>
                <a:gd name="connsiteX16" fmla="*/ 975122 w 2138499"/>
                <a:gd name="connsiteY16" fmla="*/ 4216400 h 4292683"/>
                <a:gd name="connsiteX17" fmla="*/ 534857 w 2138499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117604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11711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45578 w 2081950"/>
                <a:gd name="connsiteY7" fmla="*/ 1439335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  <a:gd name="connsiteX0" fmla="*/ 478308 w 2081950"/>
                <a:gd name="connsiteY0" fmla="*/ 4267201 h 4292683"/>
                <a:gd name="connsiteX1" fmla="*/ 232774 w 2081950"/>
                <a:gd name="connsiteY1" fmla="*/ 4004734 h 4292683"/>
                <a:gd name="connsiteX2" fmla="*/ 21107 w 2081950"/>
                <a:gd name="connsiteY2" fmla="*/ 3513667 h 4292683"/>
                <a:gd name="connsiteX3" fmla="*/ 29574 w 2081950"/>
                <a:gd name="connsiteY3" fmla="*/ 3149601 h 4292683"/>
                <a:gd name="connsiteX4" fmla="*/ 215843 w 2081950"/>
                <a:gd name="connsiteY4" fmla="*/ 2607734 h 4292683"/>
                <a:gd name="connsiteX5" fmla="*/ 571441 w 2081950"/>
                <a:gd name="connsiteY5" fmla="*/ 2074334 h 4292683"/>
                <a:gd name="connsiteX6" fmla="*/ 859310 w 2081950"/>
                <a:gd name="connsiteY6" fmla="*/ 1752601 h 4292683"/>
                <a:gd name="connsiteX7" fmla="*/ 1079444 w 2081950"/>
                <a:gd name="connsiteY7" fmla="*/ 1422401 h 4292683"/>
                <a:gd name="connsiteX8" fmla="*/ 1121775 w 2081950"/>
                <a:gd name="connsiteY8" fmla="*/ 1024471 h 4292683"/>
                <a:gd name="connsiteX9" fmla="*/ 1045574 w 2081950"/>
                <a:gd name="connsiteY9" fmla="*/ 643465 h 4292683"/>
                <a:gd name="connsiteX10" fmla="*/ 749240 w 2081950"/>
                <a:gd name="connsiteY10" fmla="*/ 0 h 4292683"/>
                <a:gd name="connsiteX11" fmla="*/ 1697507 w 2081950"/>
                <a:gd name="connsiteY11" fmla="*/ 804333 h 4292683"/>
                <a:gd name="connsiteX12" fmla="*/ 1968443 w 2081950"/>
                <a:gd name="connsiteY12" fmla="*/ 1439334 h 4292683"/>
                <a:gd name="connsiteX13" fmla="*/ 2078507 w 2081950"/>
                <a:gd name="connsiteY13" fmla="*/ 2201333 h 4292683"/>
                <a:gd name="connsiteX14" fmla="*/ 2019240 w 2081950"/>
                <a:gd name="connsiteY14" fmla="*/ 2844801 h 4292683"/>
                <a:gd name="connsiteX15" fmla="*/ 1689042 w 2081950"/>
                <a:gd name="connsiteY15" fmla="*/ 3683001 h 4292683"/>
                <a:gd name="connsiteX16" fmla="*/ 918573 w 2081950"/>
                <a:gd name="connsiteY16" fmla="*/ 4216400 h 4292683"/>
                <a:gd name="connsiteX17" fmla="*/ 478308 w 2081950"/>
                <a:gd name="connsiteY17" fmla="*/ 4267201 h 429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81950" h="4292683">
                  <a:moveTo>
                    <a:pt x="478308" y="4267201"/>
                  </a:moveTo>
                  <a:cubicBezTo>
                    <a:pt x="364008" y="4231923"/>
                    <a:pt x="308974" y="4130323"/>
                    <a:pt x="232774" y="4004734"/>
                  </a:cubicBezTo>
                  <a:cubicBezTo>
                    <a:pt x="156574" y="3879145"/>
                    <a:pt x="54974" y="3656189"/>
                    <a:pt x="21107" y="3513667"/>
                  </a:cubicBezTo>
                  <a:cubicBezTo>
                    <a:pt x="-12760" y="3371145"/>
                    <a:pt x="-2882" y="3300590"/>
                    <a:pt x="29574" y="3149601"/>
                  </a:cubicBezTo>
                  <a:cubicBezTo>
                    <a:pt x="62030" y="2998612"/>
                    <a:pt x="125532" y="2786945"/>
                    <a:pt x="215843" y="2607734"/>
                  </a:cubicBezTo>
                  <a:cubicBezTo>
                    <a:pt x="306154" y="2428523"/>
                    <a:pt x="464196" y="2216856"/>
                    <a:pt x="571441" y="2074334"/>
                  </a:cubicBezTo>
                  <a:cubicBezTo>
                    <a:pt x="678686" y="1931812"/>
                    <a:pt x="774643" y="1861257"/>
                    <a:pt x="859310" y="1752601"/>
                  </a:cubicBezTo>
                  <a:cubicBezTo>
                    <a:pt x="943977" y="1643945"/>
                    <a:pt x="1052633" y="1528234"/>
                    <a:pt x="1079444" y="1422401"/>
                  </a:cubicBezTo>
                  <a:cubicBezTo>
                    <a:pt x="1106255" y="1316568"/>
                    <a:pt x="1127420" y="1154294"/>
                    <a:pt x="1121775" y="1024471"/>
                  </a:cubicBezTo>
                  <a:cubicBezTo>
                    <a:pt x="1116130" y="894648"/>
                    <a:pt x="1107663" y="814210"/>
                    <a:pt x="1045574" y="643465"/>
                  </a:cubicBezTo>
                  <a:cubicBezTo>
                    <a:pt x="983485" y="472720"/>
                    <a:pt x="932727" y="332727"/>
                    <a:pt x="749240" y="0"/>
                  </a:cubicBezTo>
                  <a:cubicBezTo>
                    <a:pt x="1186684" y="200378"/>
                    <a:pt x="1494307" y="564444"/>
                    <a:pt x="1697507" y="804333"/>
                  </a:cubicBezTo>
                  <a:cubicBezTo>
                    <a:pt x="1900707" y="1044222"/>
                    <a:pt x="1904943" y="1206501"/>
                    <a:pt x="1968443" y="1439334"/>
                  </a:cubicBezTo>
                  <a:cubicBezTo>
                    <a:pt x="2031943" y="1672167"/>
                    <a:pt x="2070041" y="1967089"/>
                    <a:pt x="2078507" y="2201333"/>
                  </a:cubicBezTo>
                  <a:cubicBezTo>
                    <a:pt x="2086973" y="2435578"/>
                    <a:pt x="2084151" y="2597856"/>
                    <a:pt x="2019240" y="2844801"/>
                  </a:cubicBezTo>
                  <a:cubicBezTo>
                    <a:pt x="1954329" y="3091746"/>
                    <a:pt x="1872486" y="3454401"/>
                    <a:pt x="1689042" y="3683001"/>
                  </a:cubicBezTo>
                  <a:cubicBezTo>
                    <a:pt x="1505598" y="3911601"/>
                    <a:pt x="1120362" y="4119033"/>
                    <a:pt x="918573" y="4216400"/>
                  </a:cubicBezTo>
                  <a:cubicBezTo>
                    <a:pt x="716784" y="4313767"/>
                    <a:pt x="592608" y="4302479"/>
                    <a:pt x="478308" y="4267201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D60664E-F3D8-409C-9CA9-07C97F2E4D96}"/>
                </a:ext>
              </a:extLst>
            </p:cNvPr>
            <p:cNvSpPr/>
            <p:nvPr/>
          </p:nvSpPr>
          <p:spPr>
            <a:xfrm>
              <a:off x="3599288" y="2636161"/>
              <a:ext cx="1319712" cy="2824404"/>
            </a:xfrm>
            <a:custGeom>
              <a:avLst/>
              <a:gdLst>
                <a:gd name="connsiteX0" fmla="*/ 28260 w 1955570"/>
                <a:gd name="connsiteY0" fmla="*/ 3795609 h 3823457"/>
                <a:gd name="connsiteX1" fmla="*/ 341526 w 1955570"/>
                <a:gd name="connsiteY1" fmla="*/ 3507742 h 3823457"/>
                <a:gd name="connsiteX2" fmla="*/ 553193 w 1955570"/>
                <a:gd name="connsiteY2" fmla="*/ 3084409 h 3823457"/>
                <a:gd name="connsiteX3" fmla="*/ 443126 w 1955570"/>
                <a:gd name="connsiteY3" fmla="*/ 2559475 h 3823457"/>
                <a:gd name="connsiteX4" fmla="*/ 273793 w 1955570"/>
                <a:gd name="connsiteY4" fmla="*/ 2305475 h 3823457"/>
                <a:gd name="connsiteX5" fmla="*/ 104460 w 1955570"/>
                <a:gd name="connsiteY5" fmla="*/ 2085342 h 3823457"/>
                <a:gd name="connsiteX6" fmla="*/ 2860 w 1955570"/>
                <a:gd name="connsiteY6" fmla="*/ 1797475 h 3823457"/>
                <a:gd name="connsiteX7" fmla="*/ 53660 w 1955570"/>
                <a:gd name="connsiteY7" fmla="*/ 1399542 h 3823457"/>
                <a:gd name="connsiteX8" fmla="*/ 307660 w 1955570"/>
                <a:gd name="connsiteY8" fmla="*/ 950809 h 3823457"/>
                <a:gd name="connsiteX9" fmla="*/ 688660 w 1955570"/>
                <a:gd name="connsiteY9" fmla="*/ 552875 h 3823457"/>
                <a:gd name="connsiteX10" fmla="*/ 1543793 w 1955570"/>
                <a:gd name="connsiteY10" fmla="*/ 2542 h 3823457"/>
                <a:gd name="connsiteX11" fmla="*/ 1738526 w 1955570"/>
                <a:gd name="connsiteY11" fmla="*/ 789942 h 3823457"/>
                <a:gd name="connsiteX12" fmla="*/ 1899393 w 1955570"/>
                <a:gd name="connsiteY12" fmla="*/ 1628142 h 3823457"/>
                <a:gd name="connsiteX13" fmla="*/ 1916326 w 1955570"/>
                <a:gd name="connsiteY13" fmla="*/ 2830409 h 3823457"/>
                <a:gd name="connsiteX14" fmla="*/ 1399860 w 1955570"/>
                <a:gd name="connsiteY14" fmla="*/ 3490809 h 3823457"/>
                <a:gd name="connsiteX15" fmla="*/ 697126 w 1955570"/>
                <a:gd name="connsiteY15" fmla="*/ 3778675 h 3823457"/>
                <a:gd name="connsiteX16" fmla="*/ 28260 w 1955570"/>
                <a:gd name="connsiteY16" fmla="*/ 3795609 h 3823457"/>
                <a:gd name="connsiteX0" fmla="*/ 28260 w 1955570"/>
                <a:gd name="connsiteY0" fmla="*/ 3798904 h 3826752"/>
                <a:gd name="connsiteX1" fmla="*/ 341526 w 1955570"/>
                <a:gd name="connsiteY1" fmla="*/ 3511037 h 3826752"/>
                <a:gd name="connsiteX2" fmla="*/ 553193 w 1955570"/>
                <a:gd name="connsiteY2" fmla="*/ 3087704 h 3826752"/>
                <a:gd name="connsiteX3" fmla="*/ 443126 w 1955570"/>
                <a:gd name="connsiteY3" fmla="*/ 2562770 h 3826752"/>
                <a:gd name="connsiteX4" fmla="*/ 273793 w 1955570"/>
                <a:gd name="connsiteY4" fmla="*/ 2308770 h 3826752"/>
                <a:gd name="connsiteX5" fmla="*/ 104460 w 1955570"/>
                <a:gd name="connsiteY5" fmla="*/ 2088637 h 3826752"/>
                <a:gd name="connsiteX6" fmla="*/ 2860 w 1955570"/>
                <a:gd name="connsiteY6" fmla="*/ 1800770 h 3826752"/>
                <a:gd name="connsiteX7" fmla="*/ 53660 w 1955570"/>
                <a:gd name="connsiteY7" fmla="*/ 1402837 h 3826752"/>
                <a:gd name="connsiteX8" fmla="*/ 307660 w 1955570"/>
                <a:gd name="connsiteY8" fmla="*/ 954104 h 3826752"/>
                <a:gd name="connsiteX9" fmla="*/ 688660 w 1955570"/>
                <a:gd name="connsiteY9" fmla="*/ 556170 h 3826752"/>
                <a:gd name="connsiteX10" fmla="*/ 1543793 w 1955570"/>
                <a:gd name="connsiteY10" fmla="*/ 5837 h 3826752"/>
                <a:gd name="connsiteX11" fmla="*/ 1738526 w 1955570"/>
                <a:gd name="connsiteY11" fmla="*/ 793237 h 3826752"/>
                <a:gd name="connsiteX12" fmla="*/ 1899393 w 1955570"/>
                <a:gd name="connsiteY12" fmla="*/ 1631437 h 3826752"/>
                <a:gd name="connsiteX13" fmla="*/ 1916326 w 1955570"/>
                <a:gd name="connsiteY13" fmla="*/ 2833704 h 3826752"/>
                <a:gd name="connsiteX14" fmla="*/ 1399860 w 1955570"/>
                <a:gd name="connsiteY14" fmla="*/ 3494104 h 3826752"/>
                <a:gd name="connsiteX15" fmla="*/ 697126 w 1955570"/>
                <a:gd name="connsiteY15" fmla="*/ 3781970 h 3826752"/>
                <a:gd name="connsiteX16" fmla="*/ 28260 w 1955570"/>
                <a:gd name="connsiteY16" fmla="*/ 3798904 h 3826752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793426 h 3821274"/>
                <a:gd name="connsiteX1" fmla="*/ 341526 w 1955570"/>
                <a:gd name="connsiteY1" fmla="*/ 3505559 h 3821274"/>
                <a:gd name="connsiteX2" fmla="*/ 553193 w 1955570"/>
                <a:gd name="connsiteY2" fmla="*/ 3082226 h 3821274"/>
                <a:gd name="connsiteX3" fmla="*/ 443126 w 1955570"/>
                <a:gd name="connsiteY3" fmla="*/ 2557292 h 3821274"/>
                <a:gd name="connsiteX4" fmla="*/ 273793 w 1955570"/>
                <a:gd name="connsiteY4" fmla="*/ 2303292 h 3821274"/>
                <a:gd name="connsiteX5" fmla="*/ 104460 w 1955570"/>
                <a:gd name="connsiteY5" fmla="*/ 2083159 h 3821274"/>
                <a:gd name="connsiteX6" fmla="*/ 2860 w 1955570"/>
                <a:gd name="connsiteY6" fmla="*/ 1795292 h 3821274"/>
                <a:gd name="connsiteX7" fmla="*/ 53660 w 1955570"/>
                <a:gd name="connsiteY7" fmla="*/ 1397359 h 3821274"/>
                <a:gd name="connsiteX8" fmla="*/ 307660 w 1955570"/>
                <a:gd name="connsiteY8" fmla="*/ 948626 h 3821274"/>
                <a:gd name="connsiteX9" fmla="*/ 688660 w 1955570"/>
                <a:gd name="connsiteY9" fmla="*/ 550692 h 3821274"/>
                <a:gd name="connsiteX10" fmla="*/ 1543793 w 1955570"/>
                <a:gd name="connsiteY10" fmla="*/ 359 h 3821274"/>
                <a:gd name="connsiteX11" fmla="*/ 1738526 w 1955570"/>
                <a:gd name="connsiteY11" fmla="*/ 787759 h 3821274"/>
                <a:gd name="connsiteX12" fmla="*/ 1899393 w 1955570"/>
                <a:gd name="connsiteY12" fmla="*/ 1625959 h 3821274"/>
                <a:gd name="connsiteX13" fmla="*/ 1916326 w 1955570"/>
                <a:gd name="connsiteY13" fmla="*/ 2828226 h 3821274"/>
                <a:gd name="connsiteX14" fmla="*/ 1399860 w 1955570"/>
                <a:gd name="connsiteY14" fmla="*/ 3488626 h 3821274"/>
                <a:gd name="connsiteX15" fmla="*/ 697126 w 1955570"/>
                <a:gd name="connsiteY15" fmla="*/ 3776492 h 3821274"/>
                <a:gd name="connsiteX16" fmla="*/ 28260 w 1955570"/>
                <a:gd name="connsiteY16" fmla="*/ 3793426 h 3821274"/>
                <a:gd name="connsiteX0" fmla="*/ 28260 w 1955570"/>
                <a:gd name="connsiteY0" fmla="*/ 3844900 h 3872748"/>
                <a:gd name="connsiteX1" fmla="*/ 341526 w 1955570"/>
                <a:gd name="connsiteY1" fmla="*/ 3557033 h 3872748"/>
                <a:gd name="connsiteX2" fmla="*/ 553193 w 1955570"/>
                <a:gd name="connsiteY2" fmla="*/ 3133700 h 3872748"/>
                <a:gd name="connsiteX3" fmla="*/ 443126 w 1955570"/>
                <a:gd name="connsiteY3" fmla="*/ 2608766 h 3872748"/>
                <a:gd name="connsiteX4" fmla="*/ 273793 w 1955570"/>
                <a:gd name="connsiteY4" fmla="*/ 2354766 h 3872748"/>
                <a:gd name="connsiteX5" fmla="*/ 104460 w 1955570"/>
                <a:gd name="connsiteY5" fmla="*/ 2134633 h 3872748"/>
                <a:gd name="connsiteX6" fmla="*/ 2860 w 1955570"/>
                <a:gd name="connsiteY6" fmla="*/ 1846766 h 3872748"/>
                <a:gd name="connsiteX7" fmla="*/ 53660 w 1955570"/>
                <a:gd name="connsiteY7" fmla="*/ 1448833 h 3872748"/>
                <a:gd name="connsiteX8" fmla="*/ 307660 w 1955570"/>
                <a:gd name="connsiteY8" fmla="*/ 1000100 h 3872748"/>
                <a:gd name="connsiteX9" fmla="*/ 688660 w 1955570"/>
                <a:gd name="connsiteY9" fmla="*/ 602166 h 3872748"/>
                <a:gd name="connsiteX10" fmla="*/ 1543793 w 1955570"/>
                <a:gd name="connsiteY10" fmla="*/ 51833 h 3872748"/>
                <a:gd name="connsiteX11" fmla="*/ 1738526 w 1955570"/>
                <a:gd name="connsiteY11" fmla="*/ 839233 h 3872748"/>
                <a:gd name="connsiteX12" fmla="*/ 1899393 w 1955570"/>
                <a:gd name="connsiteY12" fmla="*/ 1677433 h 3872748"/>
                <a:gd name="connsiteX13" fmla="*/ 1916326 w 1955570"/>
                <a:gd name="connsiteY13" fmla="*/ 2879700 h 3872748"/>
                <a:gd name="connsiteX14" fmla="*/ 1399860 w 1955570"/>
                <a:gd name="connsiteY14" fmla="*/ 3540100 h 3872748"/>
                <a:gd name="connsiteX15" fmla="*/ 697126 w 1955570"/>
                <a:gd name="connsiteY15" fmla="*/ 3827966 h 3872748"/>
                <a:gd name="connsiteX16" fmla="*/ 28260 w 1955570"/>
                <a:gd name="connsiteY16" fmla="*/ 3844900 h 3872748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793954 h 3821802"/>
                <a:gd name="connsiteX1" fmla="*/ 341526 w 1955570"/>
                <a:gd name="connsiteY1" fmla="*/ 3506087 h 3821802"/>
                <a:gd name="connsiteX2" fmla="*/ 553193 w 1955570"/>
                <a:gd name="connsiteY2" fmla="*/ 3082754 h 3821802"/>
                <a:gd name="connsiteX3" fmla="*/ 443126 w 1955570"/>
                <a:gd name="connsiteY3" fmla="*/ 2557820 h 3821802"/>
                <a:gd name="connsiteX4" fmla="*/ 273793 w 1955570"/>
                <a:gd name="connsiteY4" fmla="*/ 2303820 h 3821802"/>
                <a:gd name="connsiteX5" fmla="*/ 104460 w 1955570"/>
                <a:gd name="connsiteY5" fmla="*/ 2083687 h 3821802"/>
                <a:gd name="connsiteX6" fmla="*/ 2860 w 1955570"/>
                <a:gd name="connsiteY6" fmla="*/ 1795820 h 3821802"/>
                <a:gd name="connsiteX7" fmla="*/ 53660 w 1955570"/>
                <a:gd name="connsiteY7" fmla="*/ 1397887 h 3821802"/>
                <a:gd name="connsiteX8" fmla="*/ 307660 w 1955570"/>
                <a:gd name="connsiteY8" fmla="*/ 949154 h 3821802"/>
                <a:gd name="connsiteX9" fmla="*/ 688660 w 1955570"/>
                <a:gd name="connsiteY9" fmla="*/ 551220 h 3821802"/>
                <a:gd name="connsiteX10" fmla="*/ 1543793 w 1955570"/>
                <a:gd name="connsiteY10" fmla="*/ 887 h 3821802"/>
                <a:gd name="connsiteX11" fmla="*/ 1738526 w 1955570"/>
                <a:gd name="connsiteY11" fmla="*/ 788287 h 3821802"/>
                <a:gd name="connsiteX12" fmla="*/ 1899393 w 1955570"/>
                <a:gd name="connsiteY12" fmla="*/ 1626487 h 3821802"/>
                <a:gd name="connsiteX13" fmla="*/ 1916326 w 1955570"/>
                <a:gd name="connsiteY13" fmla="*/ 2828754 h 3821802"/>
                <a:gd name="connsiteX14" fmla="*/ 1399860 w 1955570"/>
                <a:gd name="connsiteY14" fmla="*/ 3489154 h 3821802"/>
                <a:gd name="connsiteX15" fmla="*/ 697126 w 1955570"/>
                <a:gd name="connsiteY15" fmla="*/ 3777020 h 3821802"/>
                <a:gd name="connsiteX16" fmla="*/ 28260 w 1955570"/>
                <a:gd name="connsiteY16" fmla="*/ 3793954 h 3821802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8249 h 3836097"/>
                <a:gd name="connsiteX1" fmla="*/ 341526 w 1955570"/>
                <a:gd name="connsiteY1" fmla="*/ 3520382 h 3836097"/>
                <a:gd name="connsiteX2" fmla="*/ 553193 w 1955570"/>
                <a:gd name="connsiteY2" fmla="*/ 3097049 h 3836097"/>
                <a:gd name="connsiteX3" fmla="*/ 443126 w 1955570"/>
                <a:gd name="connsiteY3" fmla="*/ 2572115 h 3836097"/>
                <a:gd name="connsiteX4" fmla="*/ 273793 w 1955570"/>
                <a:gd name="connsiteY4" fmla="*/ 2318115 h 3836097"/>
                <a:gd name="connsiteX5" fmla="*/ 104460 w 1955570"/>
                <a:gd name="connsiteY5" fmla="*/ 2097982 h 3836097"/>
                <a:gd name="connsiteX6" fmla="*/ 2860 w 1955570"/>
                <a:gd name="connsiteY6" fmla="*/ 1810115 h 3836097"/>
                <a:gd name="connsiteX7" fmla="*/ 53660 w 1955570"/>
                <a:gd name="connsiteY7" fmla="*/ 1412182 h 3836097"/>
                <a:gd name="connsiteX8" fmla="*/ 307660 w 1955570"/>
                <a:gd name="connsiteY8" fmla="*/ 963449 h 3836097"/>
                <a:gd name="connsiteX9" fmla="*/ 688660 w 1955570"/>
                <a:gd name="connsiteY9" fmla="*/ 565515 h 3836097"/>
                <a:gd name="connsiteX10" fmla="*/ 1543793 w 1955570"/>
                <a:gd name="connsiteY10" fmla="*/ 15182 h 3836097"/>
                <a:gd name="connsiteX11" fmla="*/ 1738526 w 1955570"/>
                <a:gd name="connsiteY11" fmla="*/ 802582 h 3836097"/>
                <a:gd name="connsiteX12" fmla="*/ 1899393 w 1955570"/>
                <a:gd name="connsiteY12" fmla="*/ 1640782 h 3836097"/>
                <a:gd name="connsiteX13" fmla="*/ 1916326 w 1955570"/>
                <a:gd name="connsiteY13" fmla="*/ 2843049 h 3836097"/>
                <a:gd name="connsiteX14" fmla="*/ 1399860 w 1955570"/>
                <a:gd name="connsiteY14" fmla="*/ 3503449 h 3836097"/>
                <a:gd name="connsiteX15" fmla="*/ 697126 w 1955570"/>
                <a:gd name="connsiteY15" fmla="*/ 3791315 h 3836097"/>
                <a:gd name="connsiteX16" fmla="*/ 28260 w 1955570"/>
                <a:gd name="connsiteY16" fmla="*/ 3808249 h 3836097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802545 h 3830393"/>
                <a:gd name="connsiteX1" fmla="*/ 341526 w 1955570"/>
                <a:gd name="connsiteY1" fmla="*/ 3514678 h 3830393"/>
                <a:gd name="connsiteX2" fmla="*/ 553193 w 1955570"/>
                <a:gd name="connsiteY2" fmla="*/ 3091345 h 3830393"/>
                <a:gd name="connsiteX3" fmla="*/ 443126 w 1955570"/>
                <a:gd name="connsiteY3" fmla="*/ 2566411 h 3830393"/>
                <a:gd name="connsiteX4" fmla="*/ 273793 w 1955570"/>
                <a:gd name="connsiteY4" fmla="*/ 2312411 h 3830393"/>
                <a:gd name="connsiteX5" fmla="*/ 104460 w 1955570"/>
                <a:gd name="connsiteY5" fmla="*/ 2092278 h 3830393"/>
                <a:gd name="connsiteX6" fmla="*/ 2860 w 1955570"/>
                <a:gd name="connsiteY6" fmla="*/ 1804411 h 3830393"/>
                <a:gd name="connsiteX7" fmla="*/ 53660 w 1955570"/>
                <a:gd name="connsiteY7" fmla="*/ 1406478 h 3830393"/>
                <a:gd name="connsiteX8" fmla="*/ 307660 w 1955570"/>
                <a:gd name="connsiteY8" fmla="*/ 957745 h 3830393"/>
                <a:gd name="connsiteX9" fmla="*/ 688660 w 1955570"/>
                <a:gd name="connsiteY9" fmla="*/ 559811 h 3830393"/>
                <a:gd name="connsiteX10" fmla="*/ 1543793 w 1955570"/>
                <a:gd name="connsiteY10" fmla="*/ 9478 h 3830393"/>
                <a:gd name="connsiteX11" fmla="*/ 1738526 w 1955570"/>
                <a:gd name="connsiteY11" fmla="*/ 796878 h 3830393"/>
                <a:gd name="connsiteX12" fmla="*/ 1899393 w 1955570"/>
                <a:gd name="connsiteY12" fmla="*/ 1635078 h 3830393"/>
                <a:gd name="connsiteX13" fmla="*/ 1916326 w 1955570"/>
                <a:gd name="connsiteY13" fmla="*/ 2837345 h 3830393"/>
                <a:gd name="connsiteX14" fmla="*/ 1399860 w 1955570"/>
                <a:gd name="connsiteY14" fmla="*/ 3497745 h 3830393"/>
                <a:gd name="connsiteX15" fmla="*/ 697126 w 1955570"/>
                <a:gd name="connsiteY15" fmla="*/ 3785611 h 3830393"/>
                <a:gd name="connsiteX16" fmla="*/ 28260 w 1955570"/>
                <a:gd name="connsiteY16" fmla="*/ 3802545 h 3830393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793067 h 3820915"/>
                <a:gd name="connsiteX1" fmla="*/ 341526 w 1955570"/>
                <a:gd name="connsiteY1" fmla="*/ 3505200 h 3820915"/>
                <a:gd name="connsiteX2" fmla="*/ 553193 w 1955570"/>
                <a:gd name="connsiteY2" fmla="*/ 3081867 h 3820915"/>
                <a:gd name="connsiteX3" fmla="*/ 443126 w 1955570"/>
                <a:gd name="connsiteY3" fmla="*/ 2556933 h 3820915"/>
                <a:gd name="connsiteX4" fmla="*/ 273793 w 1955570"/>
                <a:gd name="connsiteY4" fmla="*/ 2302933 h 3820915"/>
                <a:gd name="connsiteX5" fmla="*/ 104460 w 1955570"/>
                <a:gd name="connsiteY5" fmla="*/ 2082800 h 3820915"/>
                <a:gd name="connsiteX6" fmla="*/ 2860 w 1955570"/>
                <a:gd name="connsiteY6" fmla="*/ 1794933 h 3820915"/>
                <a:gd name="connsiteX7" fmla="*/ 53660 w 1955570"/>
                <a:gd name="connsiteY7" fmla="*/ 1397000 h 3820915"/>
                <a:gd name="connsiteX8" fmla="*/ 307660 w 1955570"/>
                <a:gd name="connsiteY8" fmla="*/ 948267 h 3820915"/>
                <a:gd name="connsiteX9" fmla="*/ 688660 w 1955570"/>
                <a:gd name="connsiteY9" fmla="*/ 550333 h 3820915"/>
                <a:gd name="connsiteX10" fmla="*/ 1543793 w 1955570"/>
                <a:gd name="connsiteY10" fmla="*/ 0 h 3820915"/>
                <a:gd name="connsiteX11" fmla="*/ 1738526 w 1955570"/>
                <a:gd name="connsiteY11" fmla="*/ 787400 h 3820915"/>
                <a:gd name="connsiteX12" fmla="*/ 1899393 w 1955570"/>
                <a:gd name="connsiteY12" fmla="*/ 1625600 h 3820915"/>
                <a:gd name="connsiteX13" fmla="*/ 1916326 w 1955570"/>
                <a:gd name="connsiteY13" fmla="*/ 2827867 h 3820915"/>
                <a:gd name="connsiteX14" fmla="*/ 1399860 w 1955570"/>
                <a:gd name="connsiteY14" fmla="*/ 3488267 h 3820915"/>
                <a:gd name="connsiteX15" fmla="*/ 697126 w 1955570"/>
                <a:gd name="connsiteY15" fmla="*/ 3776133 h 3820915"/>
                <a:gd name="connsiteX16" fmla="*/ 28260 w 1955570"/>
                <a:gd name="connsiteY16" fmla="*/ 3793067 h 3820915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688660 w 1955570"/>
                <a:gd name="connsiteY9" fmla="*/ 660400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5570"/>
                <a:gd name="connsiteY0" fmla="*/ 3903134 h 3930982"/>
                <a:gd name="connsiteX1" fmla="*/ 341526 w 1955570"/>
                <a:gd name="connsiteY1" fmla="*/ 3615267 h 3930982"/>
                <a:gd name="connsiteX2" fmla="*/ 553193 w 1955570"/>
                <a:gd name="connsiteY2" fmla="*/ 3191934 h 3930982"/>
                <a:gd name="connsiteX3" fmla="*/ 443126 w 1955570"/>
                <a:gd name="connsiteY3" fmla="*/ 2667000 h 3930982"/>
                <a:gd name="connsiteX4" fmla="*/ 273793 w 1955570"/>
                <a:gd name="connsiteY4" fmla="*/ 2413000 h 3930982"/>
                <a:gd name="connsiteX5" fmla="*/ 104460 w 1955570"/>
                <a:gd name="connsiteY5" fmla="*/ 2192867 h 3930982"/>
                <a:gd name="connsiteX6" fmla="*/ 2860 w 1955570"/>
                <a:gd name="connsiteY6" fmla="*/ 1905000 h 3930982"/>
                <a:gd name="connsiteX7" fmla="*/ 53660 w 1955570"/>
                <a:gd name="connsiteY7" fmla="*/ 1507067 h 3930982"/>
                <a:gd name="connsiteX8" fmla="*/ 307660 w 1955570"/>
                <a:gd name="connsiteY8" fmla="*/ 1058334 h 3930982"/>
                <a:gd name="connsiteX9" fmla="*/ 832593 w 1955570"/>
                <a:gd name="connsiteY9" fmla="*/ 541866 h 3930982"/>
                <a:gd name="connsiteX10" fmla="*/ 1636927 w 1955570"/>
                <a:gd name="connsiteY10" fmla="*/ 0 h 3930982"/>
                <a:gd name="connsiteX11" fmla="*/ 1738526 w 1955570"/>
                <a:gd name="connsiteY11" fmla="*/ 897467 h 3930982"/>
                <a:gd name="connsiteX12" fmla="*/ 1899393 w 1955570"/>
                <a:gd name="connsiteY12" fmla="*/ 1735667 h 3930982"/>
                <a:gd name="connsiteX13" fmla="*/ 1916326 w 1955570"/>
                <a:gd name="connsiteY13" fmla="*/ 2937934 h 3930982"/>
                <a:gd name="connsiteX14" fmla="*/ 1399860 w 1955570"/>
                <a:gd name="connsiteY14" fmla="*/ 3598334 h 3930982"/>
                <a:gd name="connsiteX15" fmla="*/ 697126 w 1955570"/>
                <a:gd name="connsiteY15" fmla="*/ 3886200 h 3930982"/>
                <a:gd name="connsiteX16" fmla="*/ 28260 w 1955570"/>
                <a:gd name="connsiteY16" fmla="*/ 3903134 h 3930982"/>
                <a:gd name="connsiteX0" fmla="*/ 28260 w 1954590"/>
                <a:gd name="connsiteY0" fmla="*/ 3903134 h 3930982"/>
                <a:gd name="connsiteX1" fmla="*/ 341526 w 1954590"/>
                <a:gd name="connsiteY1" fmla="*/ 3615267 h 3930982"/>
                <a:gd name="connsiteX2" fmla="*/ 553193 w 1954590"/>
                <a:gd name="connsiteY2" fmla="*/ 3191934 h 3930982"/>
                <a:gd name="connsiteX3" fmla="*/ 443126 w 1954590"/>
                <a:gd name="connsiteY3" fmla="*/ 2667000 h 3930982"/>
                <a:gd name="connsiteX4" fmla="*/ 273793 w 1954590"/>
                <a:gd name="connsiteY4" fmla="*/ 2413000 h 3930982"/>
                <a:gd name="connsiteX5" fmla="*/ 104460 w 1954590"/>
                <a:gd name="connsiteY5" fmla="*/ 2192867 h 3930982"/>
                <a:gd name="connsiteX6" fmla="*/ 2860 w 1954590"/>
                <a:gd name="connsiteY6" fmla="*/ 1905000 h 3930982"/>
                <a:gd name="connsiteX7" fmla="*/ 53660 w 1954590"/>
                <a:gd name="connsiteY7" fmla="*/ 1507067 h 3930982"/>
                <a:gd name="connsiteX8" fmla="*/ 307660 w 1954590"/>
                <a:gd name="connsiteY8" fmla="*/ 1058334 h 3930982"/>
                <a:gd name="connsiteX9" fmla="*/ 832593 w 1954590"/>
                <a:gd name="connsiteY9" fmla="*/ 541866 h 3930982"/>
                <a:gd name="connsiteX10" fmla="*/ 1636927 w 1954590"/>
                <a:gd name="connsiteY10" fmla="*/ 0 h 3930982"/>
                <a:gd name="connsiteX11" fmla="*/ 1763926 w 1954590"/>
                <a:gd name="connsiteY11" fmla="*/ 931333 h 3930982"/>
                <a:gd name="connsiteX12" fmla="*/ 1899393 w 1954590"/>
                <a:gd name="connsiteY12" fmla="*/ 1735667 h 3930982"/>
                <a:gd name="connsiteX13" fmla="*/ 1916326 w 1954590"/>
                <a:gd name="connsiteY13" fmla="*/ 2937934 h 3930982"/>
                <a:gd name="connsiteX14" fmla="*/ 1399860 w 1954590"/>
                <a:gd name="connsiteY14" fmla="*/ 3598334 h 3930982"/>
                <a:gd name="connsiteX15" fmla="*/ 697126 w 1954590"/>
                <a:gd name="connsiteY15" fmla="*/ 3886200 h 3930982"/>
                <a:gd name="connsiteX16" fmla="*/ 28260 w 1954590"/>
                <a:gd name="connsiteY16" fmla="*/ 3903134 h 3930982"/>
                <a:gd name="connsiteX0" fmla="*/ 28260 w 1960875"/>
                <a:gd name="connsiteY0" fmla="*/ 3903134 h 3930982"/>
                <a:gd name="connsiteX1" fmla="*/ 341526 w 1960875"/>
                <a:gd name="connsiteY1" fmla="*/ 3615267 h 3930982"/>
                <a:gd name="connsiteX2" fmla="*/ 553193 w 1960875"/>
                <a:gd name="connsiteY2" fmla="*/ 3191934 h 3930982"/>
                <a:gd name="connsiteX3" fmla="*/ 443126 w 1960875"/>
                <a:gd name="connsiteY3" fmla="*/ 2667000 h 3930982"/>
                <a:gd name="connsiteX4" fmla="*/ 273793 w 1960875"/>
                <a:gd name="connsiteY4" fmla="*/ 2413000 h 3930982"/>
                <a:gd name="connsiteX5" fmla="*/ 104460 w 1960875"/>
                <a:gd name="connsiteY5" fmla="*/ 2192867 h 3930982"/>
                <a:gd name="connsiteX6" fmla="*/ 2860 w 1960875"/>
                <a:gd name="connsiteY6" fmla="*/ 1905000 h 3930982"/>
                <a:gd name="connsiteX7" fmla="*/ 53660 w 1960875"/>
                <a:gd name="connsiteY7" fmla="*/ 1507067 h 3930982"/>
                <a:gd name="connsiteX8" fmla="*/ 307660 w 1960875"/>
                <a:gd name="connsiteY8" fmla="*/ 1058334 h 3930982"/>
                <a:gd name="connsiteX9" fmla="*/ 832593 w 1960875"/>
                <a:gd name="connsiteY9" fmla="*/ 541866 h 3930982"/>
                <a:gd name="connsiteX10" fmla="*/ 1636927 w 1960875"/>
                <a:gd name="connsiteY10" fmla="*/ 0 h 3930982"/>
                <a:gd name="connsiteX11" fmla="*/ 1763926 w 1960875"/>
                <a:gd name="connsiteY11" fmla="*/ 931333 h 3930982"/>
                <a:gd name="connsiteX12" fmla="*/ 1916326 w 1960875"/>
                <a:gd name="connsiteY12" fmla="*/ 1608667 h 3930982"/>
                <a:gd name="connsiteX13" fmla="*/ 1916326 w 1960875"/>
                <a:gd name="connsiteY13" fmla="*/ 2937934 h 3930982"/>
                <a:gd name="connsiteX14" fmla="*/ 1399860 w 1960875"/>
                <a:gd name="connsiteY14" fmla="*/ 3598334 h 3930982"/>
                <a:gd name="connsiteX15" fmla="*/ 697126 w 1960875"/>
                <a:gd name="connsiteY15" fmla="*/ 3886200 h 3930982"/>
                <a:gd name="connsiteX16" fmla="*/ 28260 w 1960875"/>
                <a:gd name="connsiteY16" fmla="*/ 3903134 h 3930982"/>
                <a:gd name="connsiteX0" fmla="*/ 28260 w 1957217"/>
                <a:gd name="connsiteY0" fmla="*/ 3903134 h 3930982"/>
                <a:gd name="connsiteX1" fmla="*/ 341526 w 1957217"/>
                <a:gd name="connsiteY1" fmla="*/ 3615267 h 3930982"/>
                <a:gd name="connsiteX2" fmla="*/ 553193 w 1957217"/>
                <a:gd name="connsiteY2" fmla="*/ 3191934 h 3930982"/>
                <a:gd name="connsiteX3" fmla="*/ 443126 w 1957217"/>
                <a:gd name="connsiteY3" fmla="*/ 2667000 h 3930982"/>
                <a:gd name="connsiteX4" fmla="*/ 273793 w 1957217"/>
                <a:gd name="connsiteY4" fmla="*/ 2413000 h 3930982"/>
                <a:gd name="connsiteX5" fmla="*/ 104460 w 1957217"/>
                <a:gd name="connsiteY5" fmla="*/ 2192867 h 3930982"/>
                <a:gd name="connsiteX6" fmla="*/ 2860 w 1957217"/>
                <a:gd name="connsiteY6" fmla="*/ 1905000 h 3930982"/>
                <a:gd name="connsiteX7" fmla="*/ 53660 w 1957217"/>
                <a:gd name="connsiteY7" fmla="*/ 1507067 h 3930982"/>
                <a:gd name="connsiteX8" fmla="*/ 307660 w 1957217"/>
                <a:gd name="connsiteY8" fmla="*/ 1058334 h 3930982"/>
                <a:gd name="connsiteX9" fmla="*/ 832593 w 1957217"/>
                <a:gd name="connsiteY9" fmla="*/ 541866 h 3930982"/>
                <a:gd name="connsiteX10" fmla="*/ 1636927 w 1957217"/>
                <a:gd name="connsiteY10" fmla="*/ 0 h 3930982"/>
                <a:gd name="connsiteX11" fmla="*/ 1848593 w 1957217"/>
                <a:gd name="connsiteY11" fmla="*/ 728133 h 3930982"/>
                <a:gd name="connsiteX12" fmla="*/ 1916326 w 1957217"/>
                <a:gd name="connsiteY12" fmla="*/ 1608667 h 3930982"/>
                <a:gd name="connsiteX13" fmla="*/ 1916326 w 1957217"/>
                <a:gd name="connsiteY13" fmla="*/ 2937934 h 3930982"/>
                <a:gd name="connsiteX14" fmla="*/ 1399860 w 1957217"/>
                <a:gd name="connsiteY14" fmla="*/ 3598334 h 3930982"/>
                <a:gd name="connsiteX15" fmla="*/ 697126 w 1957217"/>
                <a:gd name="connsiteY15" fmla="*/ 3886200 h 3930982"/>
                <a:gd name="connsiteX16" fmla="*/ 28260 w 1957217"/>
                <a:gd name="connsiteY16" fmla="*/ 3903134 h 3930982"/>
                <a:gd name="connsiteX0" fmla="*/ 28260 w 1916388"/>
                <a:gd name="connsiteY0" fmla="*/ 3903134 h 3930982"/>
                <a:gd name="connsiteX1" fmla="*/ 341526 w 1916388"/>
                <a:gd name="connsiteY1" fmla="*/ 3615267 h 3930982"/>
                <a:gd name="connsiteX2" fmla="*/ 553193 w 1916388"/>
                <a:gd name="connsiteY2" fmla="*/ 3191934 h 3930982"/>
                <a:gd name="connsiteX3" fmla="*/ 443126 w 1916388"/>
                <a:gd name="connsiteY3" fmla="*/ 2667000 h 3930982"/>
                <a:gd name="connsiteX4" fmla="*/ 273793 w 1916388"/>
                <a:gd name="connsiteY4" fmla="*/ 2413000 h 3930982"/>
                <a:gd name="connsiteX5" fmla="*/ 104460 w 1916388"/>
                <a:gd name="connsiteY5" fmla="*/ 2192867 h 3930982"/>
                <a:gd name="connsiteX6" fmla="*/ 2860 w 1916388"/>
                <a:gd name="connsiteY6" fmla="*/ 1905000 h 3930982"/>
                <a:gd name="connsiteX7" fmla="*/ 53660 w 1916388"/>
                <a:gd name="connsiteY7" fmla="*/ 1507067 h 3930982"/>
                <a:gd name="connsiteX8" fmla="*/ 307660 w 1916388"/>
                <a:gd name="connsiteY8" fmla="*/ 1058334 h 3930982"/>
                <a:gd name="connsiteX9" fmla="*/ 832593 w 1916388"/>
                <a:gd name="connsiteY9" fmla="*/ 541866 h 3930982"/>
                <a:gd name="connsiteX10" fmla="*/ 1636927 w 1916388"/>
                <a:gd name="connsiteY10" fmla="*/ 0 h 3930982"/>
                <a:gd name="connsiteX11" fmla="*/ 1848593 w 1916388"/>
                <a:gd name="connsiteY11" fmla="*/ 728133 h 3930982"/>
                <a:gd name="connsiteX12" fmla="*/ 1916326 w 1916388"/>
                <a:gd name="connsiteY12" fmla="*/ 1608667 h 3930982"/>
                <a:gd name="connsiteX13" fmla="*/ 1840126 w 1916388"/>
                <a:gd name="connsiteY13" fmla="*/ 2548467 h 3930982"/>
                <a:gd name="connsiteX14" fmla="*/ 1399860 w 1916388"/>
                <a:gd name="connsiteY14" fmla="*/ 3598334 h 3930982"/>
                <a:gd name="connsiteX15" fmla="*/ 697126 w 1916388"/>
                <a:gd name="connsiteY15" fmla="*/ 3886200 h 3930982"/>
                <a:gd name="connsiteX16" fmla="*/ 28260 w 1916388"/>
                <a:gd name="connsiteY16" fmla="*/ 3903134 h 3930982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42297"/>
                <a:gd name="connsiteX1" fmla="*/ 341526 w 1916388"/>
                <a:gd name="connsiteY1" fmla="*/ 3615267 h 3942297"/>
                <a:gd name="connsiteX2" fmla="*/ 553193 w 1916388"/>
                <a:gd name="connsiteY2" fmla="*/ 3191934 h 3942297"/>
                <a:gd name="connsiteX3" fmla="*/ 443126 w 1916388"/>
                <a:gd name="connsiteY3" fmla="*/ 2667000 h 3942297"/>
                <a:gd name="connsiteX4" fmla="*/ 273793 w 1916388"/>
                <a:gd name="connsiteY4" fmla="*/ 2413000 h 3942297"/>
                <a:gd name="connsiteX5" fmla="*/ 104460 w 1916388"/>
                <a:gd name="connsiteY5" fmla="*/ 2192867 h 3942297"/>
                <a:gd name="connsiteX6" fmla="*/ 2860 w 1916388"/>
                <a:gd name="connsiteY6" fmla="*/ 1905000 h 3942297"/>
                <a:gd name="connsiteX7" fmla="*/ 53660 w 1916388"/>
                <a:gd name="connsiteY7" fmla="*/ 1507067 h 3942297"/>
                <a:gd name="connsiteX8" fmla="*/ 307660 w 1916388"/>
                <a:gd name="connsiteY8" fmla="*/ 1058334 h 3942297"/>
                <a:gd name="connsiteX9" fmla="*/ 832593 w 1916388"/>
                <a:gd name="connsiteY9" fmla="*/ 541866 h 3942297"/>
                <a:gd name="connsiteX10" fmla="*/ 1636927 w 1916388"/>
                <a:gd name="connsiteY10" fmla="*/ 0 h 3942297"/>
                <a:gd name="connsiteX11" fmla="*/ 1848593 w 1916388"/>
                <a:gd name="connsiteY11" fmla="*/ 728133 h 3942297"/>
                <a:gd name="connsiteX12" fmla="*/ 1916326 w 1916388"/>
                <a:gd name="connsiteY12" fmla="*/ 1608667 h 3942297"/>
                <a:gd name="connsiteX13" fmla="*/ 1840126 w 1916388"/>
                <a:gd name="connsiteY13" fmla="*/ 2548467 h 3942297"/>
                <a:gd name="connsiteX14" fmla="*/ 1450660 w 1916388"/>
                <a:gd name="connsiteY14" fmla="*/ 3412068 h 3942297"/>
                <a:gd name="connsiteX15" fmla="*/ 697126 w 1916388"/>
                <a:gd name="connsiteY15" fmla="*/ 3886200 h 3942297"/>
                <a:gd name="connsiteX16" fmla="*/ 28260 w 1916388"/>
                <a:gd name="connsiteY16" fmla="*/ 3903134 h 3942297"/>
                <a:gd name="connsiteX0" fmla="*/ 28260 w 1916388"/>
                <a:gd name="connsiteY0" fmla="*/ 3903134 h 3920167"/>
                <a:gd name="connsiteX1" fmla="*/ 341526 w 1916388"/>
                <a:gd name="connsiteY1" fmla="*/ 3615267 h 3920167"/>
                <a:gd name="connsiteX2" fmla="*/ 553193 w 1916388"/>
                <a:gd name="connsiteY2" fmla="*/ 3191934 h 3920167"/>
                <a:gd name="connsiteX3" fmla="*/ 443126 w 1916388"/>
                <a:gd name="connsiteY3" fmla="*/ 2667000 h 3920167"/>
                <a:gd name="connsiteX4" fmla="*/ 273793 w 1916388"/>
                <a:gd name="connsiteY4" fmla="*/ 2413000 h 3920167"/>
                <a:gd name="connsiteX5" fmla="*/ 104460 w 1916388"/>
                <a:gd name="connsiteY5" fmla="*/ 2192867 h 3920167"/>
                <a:gd name="connsiteX6" fmla="*/ 2860 w 1916388"/>
                <a:gd name="connsiteY6" fmla="*/ 1905000 h 3920167"/>
                <a:gd name="connsiteX7" fmla="*/ 53660 w 1916388"/>
                <a:gd name="connsiteY7" fmla="*/ 1507067 h 3920167"/>
                <a:gd name="connsiteX8" fmla="*/ 307660 w 1916388"/>
                <a:gd name="connsiteY8" fmla="*/ 1058334 h 3920167"/>
                <a:gd name="connsiteX9" fmla="*/ 832593 w 1916388"/>
                <a:gd name="connsiteY9" fmla="*/ 541866 h 3920167"/>
                <a:gd name="connsiteX10" fmla="*/ 1636927 w 1916388"/>
                <a:gd name="connsiteY10" fmla="*/ 0 h 3920167"/>
                <a:gd name="connsiteX11" fmla="*/ 1848593 w 1916388"/>
                <a:gd name="connsiteY11" fmla="*/ 728133 h 3920167"/>
                <a:gd name="connsiteX12" fmla="*/ 1916326 w 1916388"/>
                <a:gd name="connsiteY12" fmla="*/ 1608667 h 3920167"/>
                <a:gd name="connsiteX13" fmla="*/ 1840126 w 1916388"/>
                <a:gd name="connsiteY13" fmla="*/ 2548467 h 3920167"/>
                <a:gd name="connsiteX14" fmla="*/ 1450660 w 1916388"/>
                <a:gd name="connsiteY14" fmla="*/ 3412068 h 3920167"/>
                <a:gd name="connsiteX15" fmla="*/ 857992 w 1916388"/>
                <a:gd name="connsiteY15" fmla="*/ 3835400 h 3920167"/>
                <a:gd name="connsiteX16" fmla="*/ 28260 w 1916388"/>
                <a:gd name="connsiteY16" fmla="*/ 3903134 h 3920167"/>
                <a:gd name="connsiteX0" fmla="*/ 256860 w 1916388"/>
                <a:gd name="connsiteY0" fmla="*/ 3937001 h 3949057"/>
                <a:gd name="connsiteX1" fmla="*/ 341526 w 1916388"/>
                <a:gd name="connsiteY1" fmla="*/ 3615267 h 3949057"/>
                <a:gd name="connsiteX2" fmla="*/ 553193 w 1916388"/>
                <a:gd name="connsiteY2" fmla="*/ 3191934 h 3949057"/>
                <a:gd name="connsiteX3" fmla="*/ 443126 w 1916388"/>
                <a:gd name="connsiteY3" fmla="*/ 2667000 h 3949057"/>
                <a:gd name="connsiteX4" fmla="*/ 273793 w 1916388"/>
                <a:gd name="connsiteY4" fmla="*/ 2413000 h 3949057"/>
                <a:gd name="connsiteX5" fmla="*/ 104460 w 1916388"/>
                <a:gd name="connsiteY5" fmla="*/ 2192867 h 3949057"/>
                <a:gd name="connsiteX6" fmla="*/ 2860 w 1916388"/>
                <a:gd name="connsiteY6" fmla="*/ 1905000 h 3949057"/>
                <a:gd name="connsiteX7" fmla="*/ 53660 w 1916388"/>
                <a:gd name="connsiteY7" fmla="*/ 1507067 h 3949057"/>
                <a:gd name="connsiteX8" fmla="*/ 307660 w 1916388"/>
                <a:gd name="connsiteY8" fmla="*/ 1058334 h 3949057"/>
                <a:gd name="connsiteX9" fmla="*/ 832593 w 1916388"/>
                <a:gd name="connsiteY9" fmla="*/ 541866 h 3949057"/>
                <a:gd name="connsiteX10" fmla="*/ 1636927 w 1916388"/>
                <a:gd name="connsiteY10" fmla="*/ 0 h 3949057"/>
                <a:gd name="connsiteX11" fmla="*/ 1848593 w 1916388"/>
                <a:gd name="connsiteY11" fmla="*/ 728133 h 3949057"/>
                <a:gd name="connsiteX12" fmla="*/ 1916326 w 1916388"/>
                <a:gd name="connsiteY12" fmla="*/ 1608667 h 3949057"/>
                <a:gd name="connsiteX13" fmla="*/ 1840126 w 1916388"/>
                <a:gd name="connsiteY13" fmla="*/ 2548467 h 3949057"/>
                <a:gd name="connsiteX14" fmla="*/ 1450660 w 1916388"/>
                <a:gd name="connsiteY14" fmla="*/ 3412068 h 3949057"/>
                <a:gd name="connsiteX15" fmla="*/ 857992 w 1916388"/>
                <a:gd name="connsiteY15" fmla="*/ 3835400 h 3949057"/>
                <a:gd name="connsiteX16" fmla="*/ 256860 w 1916388"/>
                <a:gd name="connsiteY16" fmla="*/ 3937001 h 3949057"/>
                <a:gd name="connsiteX0" fmla="*/ 256860 w 1916388"/>
                <a:gd name="connsiteY0" fmla="*/ 3937001 h 3949629"/>
                <a:gd name="connsiteX1" fmla="*/ 493926 w 1916388"/>
                <a:gd name="connsiteY1" fmla="*/ 3606800 h 3949629"/>
                <a:gd name="connsiteX2" fmla="*/ 553193 w 1916388"/>
                <a:gd name="connsiteY2" fmla="*/ 3191934 h 3949629"/>
                <a:gd name="connsiteX3" fmla="*/ 443126 w 1916388"/>
                <a:gd name="connsiteY3" fmla="*/ 2667000 h 3949629"/>
                <a:gd name="connsiteX4" fmla="*/ 273793 w 1916388"/>
                <a:gd name="connsiteY4" fmla="*/ 2413000 h 3949629"/>
                <a:gd name="connsiteX5" fmla="*/ 104460 w 1916388"/>
                <a:gd name="connsiteY5" fmla="*/ 2192867 h 3949629"/>
                <a:gd name="connsiteX6" fmla="*/ 2860 w 1916388"/>
                <a:gd name="connsiteY6" fmla="*/ 1905000 h 3949629"/>
                <a:gd name="connsiteX7" fmla="*/ 53660 w 1916388"/>
                <a:gd name="connsiteY7" fmla="*/ 1507067 h 3949629"/>
                <a:gd name="connsiteX8" fmla="*/ 307660 w 1916388"/>
                <a:gd name="connsiteY8" fmla="*/ 1058334 h 3949629"/>
                <a:gd name="connsiteX9" fmla="*/ 832593 w 1916388"/>
                <a:gd name="connsiteY9" fmla="*/ 541866 h 3949629"/>
                <a:gd name="connsiteX10" fmla="*/ 1636927 w 1916388"/>
                <a:gd name="connsiteY10" fmla="*/ 0 h 3949629"/>
                <a:gd name="connsiteX11" fmla="*/ 1848593 w 1916388"/>
                <a:gd name="connsiteY11" fmla="*/ 728133 h 3949629"/>
                <a:gd name="connsiteX12" fmla="*/ 1916326 w 1916388"/>
                <a:gd name="connsiteY12" fmla="*/ 1608667 h 3949629"/>
                <a:gd name="connsiteX13" fmla="*/ 1840126 w 1916388"/>
                <a:gd name="connsiteY13" fmla="*/ 2548467 h 3949629"/>
                <a:gd name="connsiteX14" fmla="*/ 1450660 w 1916388"/>
                <a:gd name="connsiteY14" fmla="*/ 3412068 h 3949629"/>
                <a:gd name="connsiteX15" fmla="*/ 857992 w 1916388"/>
                <a:gd name="connsiteY15" fmla="*/ 3835400 h 3949629"/>
                <a:gd name="connsiteX16" fmla="*/ 256860 w 1916388"/>
                <a:gd name="connsiteY16" fmla="*/ 3937001 h 3949629"/>
                <a:gd name="connsiteX0" fmla="*/ 256860 w 1916388"/>
                <a:gd name="connsiteY0" fmla="*/ 3937001 h 3940564"/>
                <a:gd name="connsiteX1" fmla="*/ 493926 w 1916388"/>
                <a:gd name="connsiteY1" fmla="*/ 3606800 h 3940564"/>
                <a:gd name="connsiteX2" fmla="*/ 553193 w 1916388"/>
                <a:gd name="connsiteY2" fmla="*/ 3191934 h 3940564"/>
                <a:gd name="connsiteX3" fmla="*/ 443126 w 1916388"/>
                <a:gd name="connsiteY3" fmla="*/ 2667000 h 3940564"/>
                <a:gd name="connsiteX4" fmla="*/ 273793 w 1916388"/>
                <a:gd name="connsiteY4" fmla="*/ 2413000 h 3940564"/>
                <a:gd name="connsiteX5" fmla="*/ 104460 w 1916388"/>
                <a:gd name="connsiteY5" fmla="*/ 2192867 h 3940564"/>
                <a:gd name="connsiteX6" fmla="*/ 2860 w 1916388"/>
                <a:gd name="connsiteY6" fmla="*/ 1905000 h 3940564"/>
                <a:gd name="connsiteX7" fmla="*/ 53660 w 1916388"/>
                <a:gd name="connsiteY7" fmla="*/ 1507067 h 3940564"/>
                <a:gd name="connsiteX8" fmla="*/ 307660 w 1916388"/>
                <a:gd name="connsiteY8" fmla="*/ 1058334 h 3940564"/>
                <a:gd name="connsiteX9" fmla="*/ 832593 w 1916388"/>
                <a:gd name="connsiteY9" fmla="*/ 541866 h 3940564"/>
                <a:gd name="connsiteX10" fmla="*/ 1636927 w 1916388"/>
                <a:gd name="connsiteY10" fmla="*/ 0 h 3940564"/>
                <a:gd name="connsiteX11" fmla="*/ 1848593 w 1916388"/>
                <a:gd name="connsiteY11" fmla="*/ 728133 h 3940564"/>
                <a:gd name="connsiteX12" fmla="*/ 1916326 w 1916388"/>
                <a:gd name="connsiteY12" fmla="*/ 1608667 h 3940564"/>
                <a:gd name="connsiteX13" fmla="*/ 1840126 w 1916388"/>
                <a:gd name="connsiteY13" fmla="*/ 2548467 h 3940564"/>
                <a:gd name="connsiteX14" fmla="*/ 1450660 w 1916388"/>
                <a:gd name="connsiteY14" fmla="*/ 3412068 h 3940564"/>
                <a:gd name="connsiteX15" fmla="*/ 1137392 w 1916388"/>
                <a:gd name="connsiteY15" fmla="*/ 3759200 h 3940564"/>
                <a:gd name="connsiteX16" fmla="*/ 256860 w 1916388"/>
                <a:gd name="connsiteY16" fmla="*/ 3937001 h 3940564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1217"/>
                <a:gd name="connsiteX1" fmla="*/ 493926 w 1916388"/>
                <a:gd name="connsiteY1" fmla="*/ 3606800 h 3941217"/>
                <a:gd name="connsiteX2" fmla="*/ 553193 w 1916388"/>
                <a:gd name="connsiteY2" fmla="*/ 3191934 h 3941217"/>
                <a:gd name="connsiteX3" fmla="*/ 443126 w 1916388"/>
                <a:gd name="connsiteY3" fmla="*/ 2667000 h 3941217"/>
                <a:gd name="connsiteX4" fmla="*/ 273793 w 1916388"/>
                <a:gd name="connsiteY4" fmla="*/ 2413000 h 3941217"/>
                <a:gd name="connsiteX5" fmla="*/ 104460 w 1916388"/>
                <a:gd name="connsiteY5" fmla="*/ 2192867 h 3941217"/>
                <a:gd name="connsiteX6" fmla="*/ 2860 w 1916388"/>
                <a:gd name="connsiteY6" fmla="*/ 1905000 h 3941217"/>
                <a:gd name="connsiteX7" fmla="*/ 53660 w 1916388"/>
                <a:gd name="connsiteY7" fmla="*/ 1507067 h 3941217"/>
                <a:gd name="connsiteX8" fmla="*/ 307660 w 1916388"/>
                <a:gd name="connsiteY8" fmla="*/ 1058334 h 3941217"/>
                <a:gd name="connsiteX9" fmla="*/ 832593 w 1916388"/>
                <a:gd name="connsiteY9" fmla="*/ 541866 h 3941217"/>
                <a:gd name="connsiteX10" fmla="*/ 1636927 w 1916388"/>
                <a:gd name="connsiteY10" fmla="*/ 0 h 3941217"/>
                <a:gd name="connsiteX11" fmla="*/ 1848593 w 1916388"/>
                <a:gd name="connsiteY11" fmla="*/ 728133 h 3941217"/>
                <a:gd name="connsiteX12" fmla="*/ 1916326 w 1916388"/>
                <a:gd name="connsiteY12" fmla="*/ 1608667 h 3941217"/>
                <a:gd name="connsiteX13" fmla="*/ 1840126 w 1916388"/>
                <a:gd name="connsiteY13" fmla="*/ 2548467 h 3941217"/>
                <a:gd name="connsiteX14" fmla="*/ 1679260 w 1916388"/>
                <a:gd name="connsiteY14" fmla="*/ 3276601 h 3941217"/>
                <a:gd name="connsiteX15" fmla="*/ 1137392 w 1916388"/>
                <a:gd name="connsiteY15" fmla="*/ 3759200 h 3941217"/>
                <a:gd name="connsiteX16" fmla="*/ 256860 w 1916388"/>
                <a:gd name="connsiteY16" fmla="*/ 3937001 h 3941217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0672"/>
                <a:gd name="connsiteX1" fmla="*/ 493926 w 1916388"/>
                <a:gd name="connsiteY1" fmla="*/ 3606800 h 3940672"/>
                <a:gd name="connsiteX2" fmla="*/ 553193 w 1916388"/>
                <a:gd name="connsiteY2" fmla="*/ 3191934 h 3940672"/>
                <a:gd name="connsiteX3" fmla="*/ 443126 w 1916388"/>
                <a:gd name="connsiteY3" fmla="*/ 2667000 h 3940672"/>
                <a:gd name="connsiteX4" fmla="*/ 273793 w 1916388"/>
                <a:gd name="connsiteY4" fmla="*/ 2413000 h 3940672"/>
                <a:gd name="connsiteX5" fmla="*/ 104460 w 1916388"/>
                <a:gd name="connsiteY5" fmla="*/ 2192867 h 3940672"/>
                <a:gd name="connsiteX6" fmla="*/ 2860 w 1916388"/>
                <a:gd name="connsiteY6" fmla="*/ 1905000 h 3940672"/>
                <a:gd name="connsiteX7" fmla="*/ 53660 w 1916388"/>
                <a:gd name="connsiteY7" fmla="*/ 1507067 h 3940672"/>
                <a:gd name="connsiteX8" fmla="*/ 307660 w 1916388"/>
                <a:gd name="connsiteY8" fmla="*/ 1058334 h 3940672"/>
                <a:gd name="connsiteX9" fmla="*/ 832593 w 1916388"/>
                <a:gd name="connsiteY9" fmla="*/ 541866 h 3940672"/>
                <a:gd name="connsiteX10" fmla="*/ 1636927 w 1916388"/>
                <a:gd name="connsiteY10" fmla="*/ 0 h 3940672"/>
                <a:gd name="connsiteX11" fmla="*/ 1848593 w 1916388"/>
                <a:gd name="connsiteY11" fmla="*/ 728133 h 3940672"/>
                <a:gd name="connsiteX12" fmla="*/ 1916326 w 1916388"/>
                <a:gd name="connsiteY12" fmla="*/ 1608667 h 3940672"/>
                <a:gd name="connsiteX13" fmla="*/ 1840126 w 1916388"/>
                <a:gd name="connsiteY13" fmla="*/ 2548467 h 3940672"/>
                <a:gd name="connsiteX14" fmla="*/ 1645394 w 1916388"/>
                <a:gd name="connsiteY14" fmla="*/ 3386668 h 3940672"/>
                <a:gd name="connsiteX15" fmla="*/ 1137392 w 1916388"/>
                <a:gd name="connsiteY15" fmla="*/ 3759200 h 3940672"/>
                <a:gd name="connsiteX16" fmla="*/ 256860 w 1916388"/>
                <a:gd name="connsiteY16" fmla="*/ 3937001 h 3940672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16388"/>
                <a:gd name="connsiteY0" fmla="*/ 3937001 h 3941689"/>
                <a:gd name="connsiteX1" fmla="*/ 493926 w 1916388"/>
                <a:gd name="connsiteY1" fmla="*/ 3606800 h 3941689"/>
                <a:gd name="connsiteX2" fmla="*/ 553193 w 1916388"/>
                <a:gd name="connsiteY2" fmla="*/ 3191934 h 3941689"/>
                <a:gd name="connsiteX3" fmla="*/ 443126 w 1916388"/>
                <a:gd name="connsiteY3" fmla="*/ 2667000 h 3941689"/>
                <a:gd name="connsiteX4" fmla="*/ 273793 w 1916388"/>
                <a:gd name="connsiteY4" fmla="*/ 2413000 h 3941689"/>
                <a:gd name="connsiteX5" fmla="*/ 104460 w 1916388"/>
                <a:gd name="connsiteY5" fmla="*/ 2192867 h 3941689"/>
                <a:gd name="connsiteX6" fmla="*/ 2860 w 1916388"/>
                <a:gd name="connsiteY6" fmla="*/ 1905000 h 3941689"/>
                <a:gd name="connsiteX7" fmla="*/ 53660 w 1916388"/>
                <a:gd name="connsiteY7" fmla="*/ 1507067 h 3941689"/>
                <a:gd name="connsiteX8" fmla="*/ 307660 w 1916388"/>
                <a:gd name="connsiteY8" fmla="*/ 1058334 h 3941689"/>
                <a:gd name="connsiteX9" fmla="*/ 832593 w 1916388"/>
                <a:gd name="connsiteY9" fmla="*/ 541866 h 3941689"/>
                <a:gd name="connsiteX10" fmla="*/ 1636927 w 1916388"/>
                <a:gd name="connsiteY10" fmla="*/ 0 h 3941689"/>
                <a:gd name="connsiteX11" fmla="*/ 1848593 w 1916388"/>
                <a:gd name="connsiteY11" fmla="*/ 728133 h 3941689"/>
                <a:gd name="connsiteX12" fmla="*/ 1916326 w 1916388"/>
                <a:gd name="connsiteY12" fmla="*/ 1608667 h 3941689"/>
                <a:gd name="connsiteX13" fmla="*/ 1840126 w 1916388"/>
                <a:gd name="connsiteY13" fmla="*/ 2548467 h 3941689"/>
                <a:gd name="connsiteX14" fmla="*/ 1670794 w 1916388"/>
                <a:gd name="connsiteY14" fmla="*/ 3200401 h 3941689"/>
                <a:gd name="connsiteX15" fmla="*/ 1137392 w 1916388"/>
                <a:gd name="connsiteY15" fmla="*/ 3759200 h 3941689"/>
                <a:gd name="connsiteX16" fmla="*/ 256860 w 1916388"/>
                <a:gd name="connsiteY16" fmla="*/ 3937001 h 3941689"/>
                <a:gd name="connsiteX0" fmla="*/ 256860 w 1957318"/>
                <a:gd name="connsiteY0" fmla="*/ 3937001 h 3941689"/>
                <a:gd name="connsiteX1" fmla="*/ 493926 w 1957318"/>
                <a:gd name="connsiteY1" fmla="*/ 3606800 h 3941689"/>
                <a:gd name="connsiteX2" fmla="*/ 553193 w 1957318"/>
                <a:gd name="connsiteY2" fmla="*/ 3191934 h 3941689"/>
                <a:gd name="connsiteX3" fmla="*/ 443126 w 1957318"/>
                <a:gd name="connsiteY3" fmla="*/ 2667000 h 3941689"/>
                <a:gd name="connsiteX4" fmla="*/ 273793 w 1957318"/>
                <a:gd name="connsiteY4" fmla="*/ 2413000 h 3941689"/>
                <a:gd name="connsiteX5" fmla="*/ 104460 w 1957318"/>
                <a:gd name="connsiteY5" fmla="*/ 2192867 h 3941689"/>
                <a:gd name="connsiteX6" fmla="*/ 2860 w 1957318"/>
                <a:gd name="connsiteY6" fmla="*/ 1905000 h 3941689"/>
                <a:gd name="connsiteX7" fmla="*/ 53660 w 1957318"/>
                <a:gd name="connsiteY7" fmla="*/ 1507067 h 3941689"/>
                <a:gd name="connsiteX8" fmla="*/ 307660 w 1957318"/>
                <a:gd name="connsiteY8" fmla="*/ 1058334 h 3941689"/>
                <a:gd name="connsiteX9" fmla="*/ 832593 w 1957318"/>
                <a:gd name="connsiteY9" fmla="*/ 541866 h 3941689"/>
                <a:gd name="connsiteX10" fmla="*/ 1636927 w 1957318"/>
                <a:gd name="connsiteY10" fmla="*/ 0 h 3941689"/>
                <a:gd name="connsiteX11" fmla="*/ 1848593 w 1957318"/>
                <a:gd name="connsiteY11" fmla="*/ 728133 h 3941689"/>
                <a:gd name="connsiteX12" fmla="*/ 1916326 w 1957318"/>
                <a:gd name="connsiteY12" fmla="*/ 1608667 h 3941689"/>
                <a:gd name="connsiteX13" fmla="*/ 1941726 w 1957318"/>
                <a:gd name="connsiteY13" fmla="*/ 2429934 h 3941689"/>
                <a:gd name="connsiteX14" fmla="*/ 1670794 w 1957318"/>
                <a:gd name="connsiteY14" fmla="*/ 3200401 h 3941689"/>
                <a:gd name="connsiteX15" fmla="*/ 1137392 w 1957318"/>
                <a:gd name="connsiteY15" fmla="*/ 3759200 h 3941689"/>
                <a:gd name="connsiteX16" fmla="*/ 256860 w 1957318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1689"/>
                <a:gd name="connsiteX1" fmla="*/ 493926 w 1957554"/>
                <a:gd name="connsiteY1" fmla="*/ 3606800 h 3941689"/>
                <a:gd name="connsiteX2" fmla="*/ 553193 w 1957554"/>
                <a:gd name="connsiteY2" fmla="*/ 3191934 h 3941689"/>
                <a:gd name="connsiteX3" fmla="*/ 443126 w 1957554"/>
                <a:gd name="connsiteY3" fmla="*/ 2667000 h 3941689"/>
                <a:gd name="connsiteX4" fmla="*/ 273793 w 1957554"/>
                <a:gd name="connsiteY4" fmla="*/ 2413000 h 3941689"/>
                <a:gd name="connsiteX5" fmla="*/ 104460 w 1957554"/>
                <a:gd name="connsiteY5" fmla="*/ 2192867 h 3941689"/>
                <a:gd name="connsiteX6" fmla="*/ 2860 w 1957554"/>
                <a:gd name="connsiteY6" fmla="*/ 1905000 h 3941689"/>
                <a:gd name="connsiteX7" fmla="*/ 53660 w 1957554"/>
                <a:gd name="connsiteY7" fmla="*/ 1507067 h 3941689"/>
                <a:gd name="connsiteX8" fmla="*/ 307660 w 1957554"/>
                <a:gd name="connsiteY8" fmla="*/ 1058334 h 3941689"/>
                <a:gd name="connsiteX9" fmla="*/ 832593 w 1957554"/>
                <a:gd name="connsiteY9" fmla="*/ 541866 h 3941689"/>
                <a:gd name="connsiteX10" fmla="*/ 1636927 w 1957554"/>
                <a:gd name="connsiteY10" fmla="*/ 0 h 3941689"/>
                <a:gd name="connsiteX11" fmla="*/ 1840127 w 1957554"/>
                <a:gd name="connsiteY11" fmla="*/ 694266 h 3941689"/>
                <a:gd name="connsiteX12" fmla="*/ 1916326 w 1957554"/>
                <a:gd name="connsiteY12" fmla="*/ 1608667 h 3941689"/>
                <a:gd name="connsiteX13" fmla="*/ 1941726 w 1957554"/>
                <a:gd name="connsiteY13" fmla="*/ 2429934 h 3941689"/>
                <a:gd name="connsiteX14" fmla="*/ 1670794 w 1957554"/>
                <a:gd name="connsiteY14" fmla="*/ 3200401 h 3941689"/>
                <a:gd name="connsiteX15" fmla="*/ 1137392 w 1957554"/>
                <a:gd name="connsiteY15" fmla="*/ 3759200 h 3941689"/>
                <a:gd name="connsiteX16" fmla="*/ 256860 w 1957554"/>
                <a:gd name="connsiteY16" fmla="*/ 3937001 h 3941689"/>
                <a:gd name="connsiteX0" fmla="*/ 256860 w 1957554"/>
                <a:gd name="connsiteY0" fmla="*/ 3937001 h 3944713"/>
                <a:gd name="connsiteX1" fmla="*/ 87526 w 1957554"/>
                <a:gd name="connsiteY1" fmla="*/ 3547534 h 3944713"/>
                <a:gd name="connsiteX2" fmla="*/ 553193 w 1957554"/>
                <a:gd name="connsiteY2" fmla="*/ 3191934 h 3944713"/>
                <a:gd name="connsiteX3" fmla="*/ 443126 w 1957554"/>
                <a:gd name="connsiteY3" fmla="*/ 2667000 h 3944713"/>
                <a:gd name="connsiteX4" fmla="*/ 273793 w 1957554"/>
                <a:gd name="connsiteY4" fmla="*/ 2413000 h 3944713"/>
                <a:gd name="connsiteX5" fmla="*/ 104460 w 1957554"/>
                <a:gd name="connsiteY5" fmla="*/ 2192867 h 3944713"/>
                <a:gd name="connsiteX6" fmla="*/ 2860 w 1957554"/>
                <a:gd name="connsiteY6" fmla="*/ 1905000 h 3944713"/>
                <a:gd name="connsiteX7" fmla="*/ 53660 w 1957554"/>
                <a:gd name="connsiteY7" fmla="*/ 1507067 h 3944713"/>
                <a:gd name="connsiteX8" fmla="*/ 307660 w 1957554"/>
                <a:gd name="connsiteY8" fmla="*/ 1058334 h 3944713"/>
                <a:gd name="connsiteX9" fmla="*/ 832593 w 1957554"/>
                <a:gd name="connsiteY9" fmla="*/ 541866 h 3944713"/>
                <a:gd name="connsiteX10" fmla="*/ 1636927 w 1957554"/>
                <a:gd name="connsiteY10" fmla="*/ 0 h 3944713"/>
                <a:gd name="connsiteX11" fmla="*/ 1840127 w 1957554"/>
                <a:gd name="connsiteY11" fmla="*/ 694266 h 3944713"/>
                <a:gd name="connsiteX12" fmla="*/ 1916326 w 1957554"/>
                <a:gd name="connsiteY12" fmla="*/ 1608667 h 3944713"/>
                <a:gd name="connsiteX13" fmla="*/ 1941726 w 1957554"/>
                <a:gd name="connsiteY13" fmla="*/ 2429934 h 3944713"/>
                <a:gd name="connsiteX14" fmla="*/ 1670794 w 1957554"/>
                <a:gd name="connsiteY14" fmla="*/ 3200401 h 3944713"/>
                <a:gd name="connsiteX15" fmla="*/ 1137392 w 1957554"/>
                <a:gd name="connsiteY15" fmla="*/ 3759200 h 3944713"/>
                <a:gd name="connsiteX16" fmla="*/ 256860 w 1957554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129366 w 2084060"/>
                <a:gd name="connsiteY6" fmla="*/ 1905000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434166 w 2084060"/>
                <a:gd name="connsiteY8" fmla="*/ 1058334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80166 w 2084060"/>
                <a:gd name="connsiteY7" fmla="*/ 1507067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383366 w 2084060"/>
                <a:gd name="connsiteY0" fmla="*/ 3937001 h 3944713"/>
                <a:gd name="connsiteX1" fmla="*/ 214032 w 2084060"/>
                <a:gd name="connsiteY1" fmla="*/ 3547534 h 3944713"/>
                <a:gd name="connsiteX2" fmla="*/ 10832 w 2084060"/>
                <a:gd name="connsiteY2" fmla="*/ 2836334 h 3944713"/>
                <a:gd name="connsiteX3" fmla="*/ 569632 w 2084060"/>
                <a:gd name="connsiteY3" fmla="*/ 2667000 h 3944713"/>
                <a:gd name="connsiteX4" fmla="*/ 400299 w 2084060"/>
                <a:gd name="connsiteY4" fmla="*/ 2413000 h 3944713"/>
                <a:gd name="connsiteX5" fmla="*/ 230966 w 2084060"/>
                <a:gd name="connsiteY5" fmla="*/ 2192867 h 3944713"/>
                <a:gd name="connsiteX6" fmla="*/ 849033 w 2084060"/>
                <a:gd name="connsiteY6" fmla="*/ 1659467 h 3944713"/>
                <a:gd name="connsiteX7" fmla="*/ 1086100 w 2084060"/>
                <a:gd name="connsiteY7" fmla="*/ 1295400 h 3944713"/>
                <a:gd name="connsiteX8" fmla="*/ 1145366 w 2084060"/>
                <a:gd name="connsiteY8" fmla="*/ 973668 h 3944713"/>
                <a:gd name="connsiteX9" fmla="*/ 959099 w 2084060"/>
                <a:gd name="connsiteY9" fmla="*/ 541866 h 3944713"/>
                <a:gd name="connsiteX10" fmla="*/ 1763433 w 2084060"/>
                <a:gd name="connsiteY10" fmla="*/ 0 h 3944713"/>
                <a:gd name="connsiteX11" fmla="*/ 1966633 w 2084060"/>
                <a:gd name="connsiteY11" fmla="*/ 694266 h 3944713"/>
                <a:gd name="connsiteX12" fmla="*/ 2042832 w 2084060"/>
                <a:gd name="connsiteY12" fmla="*/ 1608667 h 3944713"/>
                <a:gd name="connsiteX13" fmla="*/ 2068232 w 2084060"/>
                <a:gd name="connsiteY13" fmla="*/ 2429934 h 3944713"/>
                <a:gd name="connsiteX14" fmla="*/ 1797300 w 2084060"/>
                <a:gd name="connsiteY14" fmla="*/ 3200401 h 3944713"/>
                <a:gd name="connsiteX15" fmla="*/ 1263898 w 2084060"/>
                <a:gd name="connsiteY15" fmla="*/ 3759200 h 3944713"/>
                <a:gd name="connsiteX16" fmla="*/ 383366 w 2084060"/>
                <a:gd name="connsiteY16" fmla="*/ 3937001 h 3944713"/>
                <a:gd name="connsiteX0" fmla="*/ 416226 w 2116920"/>
                <a:gd name="connsiteY0" fmla="*/ 3937001 h 3944713"/>
                <a:gd name="connsiteX1" fmla="*/ 246892 w 2116920"/>
                <a:gd name="connsiteY1" fmla="*/ 3547534 h 3944713"/>
                <a:gd name="connsiteX2" fmla="*/ 43692 w 2116920"/>
                <a:gd name="connsiteY2" fmla="*/ 2836334 h 3944713"/>
                <a:gd name="connsiteX3" fmla="*/ 35225 w 2116920"/>
                <a:gd name="connsiteY3" fmla="*/ 2573867 h 3944713"/>
                <a:gd name="connsiteX4" fmla="*/ 433159 w 2116920"/>
                <a:gd name="connsiteY4" fmla="*/ 2413000 h 3944713"/>
                <a:gd name="connsiteX5" fmla="*/ 263826 w 2116920"/>
                <a:gd name="connsiteY5" fmla="*/ 2192867 h 3944713"/>
                <a:gd name="connsiteX6" fmla="*/ 881893 w 2116920"/>
                <a:gd name="connsiteY6" fmla="*/ 1659467 h 3944713"/>
                <a:gd name="connsiteX7" fmla="*/ 1118960 w 2116920"/>
                <a:gd name="connsiteY7" fmla="*/ 1295400 h 3944713"/>
                <a:gd name="connsiteX8" fmla="*/ 1178226 w 2116920"/>
                <a:gd name="connsiteY8" fmla="*/ 973668 h 3944713"/>
                <a:gd name="connsiteX9" fmla="*/ 991959 w 2116920"/>
                <a:gd name="connsiteY9" fmla="*/ 541866 h 3944713"/>
                <a:gd name="connsiteX10" fmla="*/ 1796293 w 2116920"/>
                <a:gd name="connsiteY10" fmla="*/ 0 h 3944713"/>
                <a:gd name="connsiteX11" fmla="*/ 1999493 w 2116920"/>
                <a:gd name="connsiteY11" fmla="*/ 694266 h 3944713"/>
                <a:gd name="connsiteX12" fmla="*/ 2075692 w 2116920"/>
                <a:gd name="connsiteY12" fmla="*/ 1608667 h 3944713"/>
                <a:gd name="connsiteX13" fmla="*/ 2101092 w 2116920"/>
                <a:gd name="connsiteY13" fmla="*/ 2429934 h 3944713"/>
                <a:gd name="connsiteX14" fmla="*/ 1830160 w 2116920"/>
                <a:gd name="connsiteY14" fmla="*/ 3200401 h 3944713"/>
                <a:gd name="connsiteX15" fmla="*/ 1296758 w 2116920"/>
                <a:gd name="connsiteY15" fmla="*/ 3759200 h 3944713"/>
                <a:gd name="connsiteX16" fmla="*/ 416226 w 2116920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1928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65787 w 2166481"/>
                <a:gd name="connsiteY0" fmla="*/ 3937001 h 3944713"/>
                <a:gd name="connsiteX1" fmla="*/ 296453 w 2166481"/>
                <a:gd name="connsiteY1" fmla="*/ 3547534 h 3944713"/>
                <a:gd name="connsiteX2" fmla="*/ 93253 w 2166481"/>
                <a:gd name="connsiteY2" fmla="*/ 2836334 h 3944713"/>
                <a:gd name="connsiteX3" fmla="*/ 84786 w 2166481"/>
                <a:gd name="connsiteY3" fmla="*/ 2573867 h 3944713"/>
                <a:gd name="connsiteX4" fmla="*/ 8587 w 2166481"/>
                <a:gd name="connsiteY4" fmla="*/ 2387600 h 3944713"/>
                <a:gd name="connsiteX5" fmla="*/ 313387 w 2166481"/>
                <a:gd name="connsiteY5" fmla="*/ 2091267 h 3944713"/>
                <a:gd name="connsiteX6" fmla="*/ 931454 w 2166481"/>
                <a:gd name="connsiteY6" fmla="*/ 1659467 h 3944713"/>
                <a:gd name="connsiteX7" fmla="*/ 1168521 w 2166481"/>
                <a:gd name="connsiteY7" fmla="*/ 1295400 h 3944713"/>
                <a:gd name="connsiteX8" fmla="*/ 1227787 w 2166481"/>
                <a:gd name="connsiteY8" fmla="*/ 973668 h 3944713"/>
                <a:gd name="connsiteX9" fmla="*/ 1041520 w 2166481"/>
                <a:gd name="connsiteY9" fmla="*/ 541866 h 3944713"/>
                <a:gd name="connsiteX10" fmla="*/ 1845854 w 2166481"/>
                <a:gd name="connsiteY10" fmla="*/ 0 h 3944713"/>
                <a:gd name="connsiteX11" fmla="*/ 2049054 w 2166481"/>
                <a:gd name="connsiteY11" fmla="*/ 694266 h 3944713"/>
                <a:gd name="connsiteX12" fmla="*/ 2125253 w 2166481"/>
                <a:gd name="connsiteY12" fmla="*/ 1608667 h 3944713"/>
                <a:gd name="connsiteX13" fmla="*/ 2150653 w 2166481"/>
                <a:gd name="connsiteY13" fmla="*/ 2429934 h 3944713"/>
                <a:gd name="connsiteX14" fmla="*/ 1879721 w 2166481"/>
                <a:gd name="connsiteY14" fmla="*/ 3200401 h 3944713"/>
                <a:gd name="connsiteX15" fmla="*/ 1346319 w 2166481"/>
                <a:gd name="connsiteY15" fmla="*/ 3759200 h 3944713"/>
                <a:gd name="connsiteX16" fmla="*/ 465787 w 2166481"/>
                <a:gd name="connsiteY16" fmla="*/ 3937001 h 3944713"/>
                <a:gd name="connsiteX0" fmla="*/ 457829 w 2158523"/>
                <a:gd name="connsiteY0" fmla="*/ 3937001 h 3944713"/>
                <a:gd name="connsiteX1" fmla="*/ 288495 w 2158523"/>
                <a:gd name="connsiteY1" fmla="*/ 3547534 h 3944713"/>
                <a:gd name="connsiteX2" fmla="*/ 85295 w 2158523"/>
                <a:gd name="connsiteY2" fmla="*/ 2836334 h 3944713"/>
                <a:gd name="connsiteX3" fmla="*/ 76828 w 2158523"/>
                <a:gd name="connsiteY3" fmla="*/ 2573867 h 3944713"/>
                <a:gd name="connsiteX4" fmla="*/ 9095 w 2158523"/>
                <a:gd name="connsiteY4" fmla="*/ 2319867 h 3944713"/>
                <a:gd name="connsiteX5" fmla="*/ 305429 w 2158523"/>
                <a:gd name="connsiteY5" fmla="*/ 2091267 h 3944713"/>
                <a:gd name="connsiteX6" fmla="*/ 923496 w 2158523"/>
                <a:gd name="connsiteY6" fmla="*/ 1659467 h 3944713"/>
                <a:gd name="connsiteX7" fmla="*/ 1160563 w 2158523"/>
                <a:gd name="connsiteY7" fmla="*/ 1295400 h 3944713"/>
                <a:gd name="connsiteX8" fmla="*/ 1219829 w 2158523"/>
                <a:gd name="connsiteY8" fmla="*/ 973668 h 3944713"/>
                <a:gd name="connsiteX9" fmla="*/ 1033562 w 2158523"/>
                <a:gd name="connsiteY9" fmla="*/ 541866 h 3944713"/>
                <a:gd name="connsiteX10" fmla="*/ 1837896 w 2158523"/>
                <a:gd name="connsiteY10" fmla="*/ 0 h 3944713"/>
                <a:gd name="connsiteX11" fmla="*/ 2041096 w 2158523"/>
                <a:gd name="connsiteY11" fmla="*/ 694266 h 3944713"/>
                <a:gd name="connsiteX12" fmla="*/ 2117295 w 2158523"/>
                <a:gd name="connsiteY12" fmla="*/ 1608667 h 3944713"/>
                <a:gd name="connsiteX13" fmla="*/ 2142695 w 2158523"/>
                <a:gd name="connsiteY13" fmla="*/ 2429934 h 3944713"/>
                <a:gd name="connsiteX14" fmla="*/ 1871763 w 2158523"/>
                <a:gd name="connsiteY14" fmla="*/ 3200401 h 3944713"/>
                <a:gd name="connsiteX15" fmla="*/ 1338361 w 2158523"/>
                <a:gd name="connsiteY15" fmla="*/ 3759200 h 3944713"/>
                <a:gd name="connsiteX16" fmla="*/ 457829 w 2158523"/>
                <a:gd name="connsiteY16" fmla="*/ 3937001 h 3944713"/>
                <a:gd name="connsiteX0" fmla="*/ 457179 w 2157873"/>
                <a:gd name="connsiteY0" fmla="*/ 3937001 h 3944713"/>
                <a:gd name="connsiteX1" fmla="*/ 287845 w 2157873"/>
                <a:gd name="connsiteY1" fmla="*/ 3547534 h 3944713"/>
                <a:gd name="connsiteX2" fmla="*/ 25379 w 2157873"/>
                <a:gd name="connsiteY2" fmla="*/ 3132667 h 3944713"/>
                <a:gd name="connsiteX3" fmla="*/ 76178 w 2157873"/>
                <a:gd name="connsiteY3" fmla="*/ 2573867 h 3944713"/>
                <a:gd name="connsiteX4" fmla="*/ 8445 w 2157873"/>
                <a:gd name="connsiteY4" fmla="*/ 2319867 h 3944713"/>
                <a:gd name="connsiteX5" fmla="*/ 304779 w 2157873"/>
                <a:gd name="connsiteY5" fmla="*/ 2091267 h 3944713"/>
                <a:gd name="connsiteX6" fmla="*/ 922846 w 2157873"/>
                <a:gd name="connsiteY6" fmla="*/ 1659467 h 3944713"/>
                <a:gd name="connsiteX7" fmla="*/ 1159913 w 2157873"/>
                <a:gd name="connsiteY7" fmla="*/ 1295400 h 3944713"/>
                <a:gd name="connsiteX8" fmla="*/ 1219179 w 2157873"/>
                <a:gd name="connsiteY8" fmla="*/ 973668 h 3944713"/>
                <a:gd name="connsiteX9" fmla="*/ 1032912 w 2157873"/>
                <a:gd name="connsiteY9" fmla="*/ 541866 h 3944713"/>
                <a:gd name="connsiteX10" fmla="*/ 1837246 w 2157873"/>
                <a:gd name="connsiteY10" fmla="*/ 0 h 3944713"/>
                <a:gd name="connsiteX11" fmla="*/ 2040446 w 2157873"/>
                <a:gd name="connsiteY11" fmla="*/ 694266 h 3944713"/>
                <a:gd name="connsiteX12" fmla="*/ 2116645 w 2157873"/>
                <a:gd name="connsiteY12" fmla="*/ 1608667 h 3944713"/>
                <a:gd name="connsiteX13" fmla="*/ 2142045 w 2157873"/>
                <a:gd name="connsiteY13" fmla="*/ 2429934 h 3944713"/>
                <a:gd name="connsiteX14" fmla="*/ 1871113 w 2157873"/>
                <a:gd name="connsiteY14" fmla="*/ 3200401 h 3944713"/>
                <a:gd name="connsiteX15" fmla="*/ 1337711 w 2157873"/>
                <a:gd name="connsiteY15" fmla="*/ 3759200 h 3944713"/>
                <a:gd name="connsiteX16" fmla="*/ 457179 w 2157873"/>
                <a:gd name="connsiteY16" fmla="*/ 3937001 h 3944713"/>
                <a:gd name="connsiteX0" fmla="*/ 550480 w 2251174"/>
                <a:gd name="connsiteY0" fmla="*/ 3937001 h 3944713"/>
                <a:gd name="connsiteX1" fmla="*/ 381146 w 2251174"/>
                <a:gd name="connsiteY1" fmla="*/ 3547534 h 3944713"/>
                <a:gd name="connsiteX2" fmla="*/ 118680 w 2251174"/>
                <a:gd name="connsiteY2" fmla="*/ 3132667 h 3944713"/>
                <a:gd name="connsiteX3" fmla="*/ 146 w 2251174"/>
                <a:gd name="connsiteY3" fmla="*/ 2751667 h 3944713"/>
                <a:gd name="connsiteX4" fmla="*/ 101746 w 2251174"/>
                <a:gd name="connsiteY4" fmla="*/ 2319867 h 3944713"/>
                <a:gd name="connsiteX5" fmla="*/ 398080 w 2251174"/>
                <a:gd name="connsiteY5" fmla="*/ 2091267 h 3944713"/>
                <a:gd name="connsiteX6" fmla="*/ 1016147 w 2251174"/>
                <a:gd name="connsiteY6" fmla="*/ 1659467 h 3944713"/>
                <a:gd name="connsiteX7" fmla="*/ 1253214 w 2251174"/>
                <a:gd name="connsiteY7" fmla="*/ 1295400 h 3944713"/>
                <a:gd name="connsiteX8" fmla="*/ 1312480 w 2251174"/>
                <a:gd name="connsiteY8" fmla="*/ 973668 h 3944713"/>
                <a:gd name="connsiteX9" fmla="*/ 1126213 w 2251174"/>
                <a:gd name="connsiteY9" fmla="*/ 541866 h 3944713"/>
                <a:gd name="connsiteX10" fmla="*/ 1930547 w 2251174"/>
                <a:gd name="connsiteY10" fmla="*/ 0 h 3944713"/>
                <a:gd name="connsiteX11" fmla="*/ 2133747 w 2251174"/>
                <a:gd name="connsiteY11" fmla="*/ 694266 h 3944713"/>
                <a:gd name="connsiteX12" fmla="*/ 2209946 w 2251174"/>
                <a:gd name="connsiteY12" fmla="*/ 1608667 h 3944713"/>
                <a:gd name="connsiteX13" fmla="*/ 2235346 w 2251174"/>
                <a:gd name="connsiteY13" fmla="*/ 2429934 h 3944713"/>
                <a:gd name="connsiteX14" fmla="*/ 1964414 w 2251174"/>
                <a:gd name="connsiteY14" fmla="*/ 3200401 h 3944713"/>
                <a:gd name="connsiteX15" fmla="*/ 1431012 w 2251174"/>
                <a:gd name="connsiteY15" fmla="*/ 3759200 h 3944713"/>
                <a:gd name="connsiteX16" fmla="*/ 550480 w 2251174"/>
                <a:gd name="connsiteY16" fmla="*/ 3937001 h 3944713"/>
                <a:gd name="connsiteX0" fmla="*/ 550480 w 2251174"/>
                <a:gd name="connsiteY0" fmla="*/ 3937001 h 3939125"/>
                <a:gd name="connsiteX1" fmla="*/ 237213 w 2251174"/>
                <a:gd name="connsiteY1" fmla="*/ 3666067 h 3939125"/>
                <a:gd name="connsiteX2" fmla="*/ 118680 w 2251174"/>
                <a:gd name="connsiteY2" fmla="*/ 3132667 h 3939125"/>
                <a:gd name="connsiteX3" fmla="*/ 146 w 2251174"/>
                <a:gd name="connsiteY3" fmla="*/ 2751667 h 3939125"/>
                <a:gd name="connsiteX4" fmla="*/ 101746 w 2251174"/>
                <a:gd name="connsiteY4" fmla="*/ 2319867 h 3939125"/>
                <a:gd name="connsiteX5" fmla="*/ 398080 w 2251174"/>
                <a:gd name="connsiteY5" fmla="*/ 2091267 h 3939125"/>
                <a:gd name="connsiteX6" fmla="*/ 1016147 w 2251174"/>
                <a:gd name="connsiteY6" fmla="*/ 1659467 h 3939125"/>
                <a:gd name="connsiteX7" fmla="*/ 1253214 w 2251174"/>
                <a:gd name="connsiteY7" fmla="*/ 1295400 h 3939125"/>
                <a:gd name="connsiteX8" fmla="*/ 1312480 w 2251174"/>
                <a:gd name="connsiteY8" fmla="*/ 973668 h 3939125"/>
                <a:gd name="connsiteX9" fmla="*/ 1126213 w 2251174"/>
                <a:gd name="connsiteY9" fmla="*/ 541866 h 3939125"/>
                <a:gd name="connsiteX10" fmla="*/ 1930547 w 2251174"/>
                <a:gd name="connsiteY10" fmla="*/ 0 h 3939125"/>
                <a:gd name="connsiteX11" fmla="*/ 2133747 w 2251174"/>
                <a:gd name="connsiteY11" fmla="*/ 694266 h 3939125"/>
                <a:gd name="connsiteX12" fmla="*/ 2209946 w 2251174"/>
                <a:gd name="connsiteY12" fmla="*/ 1608667 h 3939125"/>
                <a:gd name="connsiteX13" fmla="*/ 2235346 w 2251174"/>
                <a:gd name="connsiteY13" fmla="*/ 2429934 h 3939125"/>
                <a:gd name="connsiteX14" fmla="*/ 1964414 w 2251174"/>
                <a:gd name="connsiteY14" fmla="*/ 3200401 h 3939125"/>
                <a:gd name="connsiteX15" fmla="*/ 1431012 w 2251174"/>
                <a:gd name="connsiteY15" fmla="*/ 3759200 h 3939125"/>
                <a:gd name="connsiteX16" fmla="*/ 550480 w 2251174"/>
                <a:gd name="connsiteY16" fmla="*/ 3937001 h 3939125"/>
                <a:gd name="connsiteX0" fmla="*/ 553532 w 2254226"/>
                <a:gd name="connsiteY0" fmla="*/ 3937001 h 3939125"/>
                <a:gd name="connsiteX1" fmla="*/ 240265 w 2254226"/>
                <a:gd name="connsiteY1" fmla="*/ 3666067 h 3939125"/>
                <a:gd name="connsiteX2" fmla="*/ 45532 w 2254226"/>
                <a:gd name="connsiteY2" fmla="*/ 3115733 h 3939125"/>
                <a:gd name="connsiteX3" fmla="*/ 3198 w 2254226"/>
                <a:gd name="connsiteY3" fmla="*/ 2751667 h 3939125"/>
                <a:gd name="connsiteX4" fmla="*/ 104798 w 2254226"/>
                <a:gd name="connsiteY4" fmla="*/ 2319867 h 3939125"/>
                <a:gd name="connsiteX5" fmla="*/ 401132 w 2254226"/>
                <a:gd name="connsiteY5" fmla="*/ 2091267 h 3939125"/>
                <a:gd name="connsiteX6" fmla="*/ 1019199 w 2254226"/>
                <a:gd name="connsiteY6" fmla="*/ 1659467 h 3939125"/>
                <a:gd name="connsiteX7" fmla="*/ 1256266 w 2254226"/>
                <a:gd name="connsiteY7" fmla="*/ 1295400 h 3939125"/>
                <a:gd name="connsiteX8" fmla="*/ 1315532 w 2254226"/>
                <a:gd name="connsiteY8" fmla="*/ 973668 h 3939125"/>
                <a:gd name="connsiteX9" fmla="*/ 1129265 w 2254226"/>
                <a:gd name="connsiteY9" fmla="*/ 541866 h 3939125"/>
                <a:gd name="connsiteX10" fmla="*/ 1933599 w 2254226"/>
                <a:gd name="connsiteY10" fmla="*/ 0 h 3939125"/>
                <a:gd name="connsiteX11" fmla="*/ 2136799 w 2254226"/>
                <a:gd name="connsiteY11" fmla="*/ 694266 h 3939125"/>
                <a:gd name="connsiteX12" fmla="*/ 2212998 w 2254226"/>
                <a:gd name="connsiteY12" fmla="*/ 1608667 h 3939125"/>
                <a:gd name="connsiteX13" fmla="*/ 2238398 w 2254226"/>
                <a:gd name="connsiteY13" fmla="*/ 2429934 h 3939125"/>
                <a:gd name="connsiteX14" fmla="*/ 1967466 w 2254226"/>
                <a:gd name="connsiteY14" fmla="*/ 3200401 h 3939125"/>
                <a:gd name="connsiteX15" fmla="*/ 1434064 w 2254226"/>
                <a:gd name="connsiteY15" fmla="*/ 3759200 h 3939125"/>
                <a:gd name="connsiteX16" fmla="*/ 553532 w 2254226"/>
                <a:gd name="connsiteY16" fmla="*/ 3937001 h 3939125"/>
                <a:gd name="connsiteX0" fmla="*/ 553690 w 2254384"/>
                <a:gd name="connsiteY0" fmla="*/ 3937001 h 3945172"/>
                <a:gd name="connsiteX1" fmla="*/ 248890 w 2254384"/>
                <a:gd name="connsiteY1" fmla="*/ 3539067 h 3945172"/>
                <a:gd name="connsiteX2" fmla="*/ 45690 w 2254384"/>
                <a:gd name="connsiteY2" fmla="*/ 3115733 h 3945172"/>
                <a:gd name="connsiteX3" fmla="*/ 3356 w 2254384"/>
                <a:gd name="connsiteY3" fmla="*/ 2751667 h 3945172"/>
                <a:gd name="connsiteX4" fmla="*/ 104956 w 2254384"/>
                <a:gd name="connsiteY4" fmla="*/ 2319867 h 3945172"/>
                <a:gd name="connsiteX5" fmla="*/ 401290 w 2254384"/>
                <a:gd name="connsiteY5" fmla="*/ 2091267 h 3945172"/>
                <a:gd name="connsiteX6" fmla="*/ 1019357 w 2254384"/>
                <a:gd name="connsiteY6" fmla="*/ 1659467 h 3945172"/>
                <a:gd name="connsiteX7" fmla="*/ 1256424 w 2254384"/>
                <a:gd name="connsiteY7" fmla="*/ 1295400 h 3945172"/>
                <a:gd name="connsiteX8" fmla="*/ 1315690 w 2254384"/>
                <a:gd name="connsiteY8" fmla="*/ 973668 h 3945172"/>
                <a:gd name="connsiteX9" fmla="*/ 1129423 w 2254384"/>
                <a:gd name="connsiteY9" fmla="*/ 541866 h 3945172"/>
                <a:gd name="connsiteX10" fmla="*/ 1933757 w 2254384"/>
                <a:gd name="connsiteY10" fmla="*/ 0 h 3945172"/>
                <a:gd name="connsiteX11" fmla="*/ 2136957 w 2254384"/>
                <a:gd name="connsiteY11" fmla="*/ 694266 h 3945172"/>
                <a:gd name="connsiteX12" fmla="*/ 2213156 w 2254384"/>
                <a:gd name="connsiteY12" fmla="*/ 1608667 h 3945172"/>
                <a:gd name="connsiteX13" fmla="*/ 2238556 w 2254384"/>
                <a:gd name="connsiteY13" fmla="*/ 2429934 h 3945172"/>
                <a:gd name="connsiteX14" fmla="*/ 1967624 w 2254384"/>
                <a:gd name="connsiteY14" fmla="*/ 3200401 h 3945172"/>
                <a:gd name="connsiteX15" fmla="*/ 1434222 w 2254384"/>
                <a:gd name="connsiteY15" fmla="*/ 3759200 h 3945172"/>
                <a:gd name="connsiteX16" fmla="*/ 553690 w 2254384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04815 w 2257909"/>
                <a:gd name="connsiteY5" fmla="*/ 2091267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57215 w 2257909"/>
                <a:gd name="connsiteY0" fmla="*/ 3937001 h 3945172"/>
                <a:gd name="connsiteX1" fmla="*/ 252415 w 2257909"/>
                <a:gd name="connsiteY1" fmla="*/ 3539067 h 3945172"/>
                <a:gd name="connsiteX2" fmla="*/ 49215 w 2257909"/>
                <a:gd name="connsiteY2" fmla="*/ 3115733 h 3945172"/>
                <a:gd name="connsiteX3" fmla="*/ 6881 w 2257909"/>
                <a:gd name="connsiteY3" fmla="*/ 2751667 h 3945172"/>
                <a:gd name="connsiteX4" fmla="*/ 159281 w 2257909"/>
                <a:gd name="connsiteY4" fmla="*/ 2302934 h 3945172"/>
                <a:gd name="connsiteX5" fmla="*/ 464082 w 2257909"/>
                <a:gd name="connsiteY5" fmla="*/ 2032001 h 3945172"/>
                <a:gd name="connsiteX6" fmla="*/ 1022882 w 2257909"/>
                <a:gd name="connsiteY6" fmla="*/ 1659467 h 3945172"/>
                <a:gd name="connsiteX7" fmla="*/ 1259949 w 2257909"/>
                <a:gd name="connsiteY7" fmla="*/ 1295400 h 3945172"/>
                <a:gd name="connsiteX8" fmla="*/ 1319215 w 2257909"/>
                <a:gd name="connsiteY8" fmla="*/ 973668 h 3945172"/>
                <a:gd name="connsiteX9" fmla="*/ 1132948 w 2257909"/>
                <a:gd name="connsiteY9" fmla="*/ 541866 h 3945172"/>
                <a:gd name="connsiteX10" fmla="*/ 1937282 w 2257909"/>
                <a:gd name="connsiteY10" fmla="*/ 0 h 3945172"/>
                <a:gd name="connsiteX11" fmla="*/ 2140482 w 2257909"/>
                <a:gd name="connsiteY11" fmla="*/ 694266 h 3945172"/>
                <a:gd name="connsiteX12" fmla="*/ 2216681 w 2257909"/>
                <a:gd name="connsiteY12" fmla="*/ 1608667 h 3945172"/>
                <a:gd name="connsiteX13" fmla="*/ 2242081 w 2257909"/>
                <a:gd name="connsiteY13" fmla="*/ 2429934 h 3945172"/>
                <a:gd name="connsiteX14" fmla="*/ 1971149 w 2257909"/>
                <a:gd name="connsiteY14" fmla="*/ 3200401 h 3945172"/>
                <a:gd name="connsiteX15" fmla="*/ 1437747 w 2257909"/>
                <a:gd name="connsiteY15" fmla="*/ 3759200 h 3945172"/>
                <a:gd name="connsiteX16" fmla="*/ 557215 w 2257909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135972 w 2260933"/>
                <a:gd name="connsiteY9" fmla="*/ 5418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3937001 h 3945172"/>
                <a:gd name="connsiteX1" fmla="*/ 255439 w 2260933"/>
                <a:gd name="connsiteY1" fmla="*/ 3539067 h 3945172"/>
                <a:gd name="connsiteX2" fmla="*/ 52239 w 2260933"/>
                <a:gd name="connsiteY2" fmla="*/ 3115733 h 3945172"/>
                <a:gd name="connsiteX3" fmla="*/ 9905 w 2260933"/>
                <a:gd name="connsiteY3" fmla="*/ 2751667 h 3945172"/>
                <a:gd name="connsiteX4" fmla="*/ 204639 w 2260933"/>
                <a:gd name="connsiteY4" fmla="*/ 2260601 h 3945172"/>
                <a:gd name="connsiteX5" fmla="*/ 467106 w 2260933"/>
                <a:gd name="connsiteY5" fmla="*/ 2032001 h 3945172"/>
                <a:gd name="connsiteX6" fmla="*/ 1025906 w 2260933"/>
                <a:gd name="connsiteY6" fmla="*/ 1659467 h 3945172"/>
                <a:gd name="connsiteX7" fmla="*/ 1262973 w 2260933"/>
                <a:gd name="connsiteY7" fmla="*/ 1295400 h 3945172"/>
                <a:gd name="connsiteX8" fmla="*/ 1322239 w 2260933"/>
                <a:gd name="connsiteY8" fmla="*/ 973668 h 3945172"/>
                <a:gd name="connsiteX9" fmla="*/ 1440772 w 2260933"/>
                <a:gd name="connsiteY9" fmla="*/ 618066 h 3945172"/>
                <a:gd name="connsiteX10" fmla="*/ 1940306 w 2260933"/>
                <a:gd name="connsiteY10" fmla="*/ 0 h 3945172"/>
                <a:gd name="connsiteX11" fmla="*/ 2143506 w 2260933"/>
                <a:gd name="connsiteY11" fmla="*/ 694266 h 3945172"/>
                <a:gd name="connsiteX12" fmla="*/ 2219705 w 2260933"/>
                <a:gd name="connsiteY12" fmla="*/ 1608667 h 3945172"/>
                <a:gd name="connsiteX13" fmla="*/ 2245105 w 2260933"/>
                <a:gd name="connsiteY13" fmla="*/ 2429934 h 3945172"/>
                <a:gd name="connsiteX14" fmla="*/ 1974173 w 2260933"/>
                <a:gd name="connsiteY14" fmla="*/ 3200401 h 3945172"/>
                <a:gd name="connsiteX15" fmla="*/ 1440771 w 2260933"/>
                <a:gd name="connsiteY15" fmla="*/ 3759200 h 3945172"/>
                <a:gd name="connsiteX16" fmla="*/ 560239 w 2260933"/>
                <a:gd name="connsiteY16" fmla="*/ 3937001 h 39451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440772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322239 w 2260933"/>
                <a:gd name="connsiteY8" fmla="*/ 1126068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567772 w 2260933"/>
                <a:gd name="connsiteY9" fmla="*/ 8720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1025906 w 2260933"/>
                <a:gd name="connsiteY6" fmla="*/ 18118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262973 w 2260933"/>
                <a:gd name="connsiteY7" fmla="*/ 1447800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440772 w 2260933"/>
                <a:gd name="connsiteY8" fmla="*/ 1193802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610105 w 2260933"/>
                <a:gd name="connsiteY9" fmla="*/ 770466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089401 h 4097572"/>
                <a:gd name="connsiteX1" fmla="*/ 255439 w 2260933"/>
                <a:gd name="connsiteY1" fmla="*/ 3691467 h 4097572"/>
                <a:gd name="connsiteX2" fmla="*/ 52239 w 2260933"/>
                <a:gd name="connsiteY2" fmla="*/ 3268133 h 4097572"/>
                <a:gd name="connsiteX3" fmla="*/ 9905 w 2260933"/>
                <a:gd name="connsiteY3" fmla="*/ 2904067 h 4097572"/>
                <a:gd name="connsiteX4" fmla="*/ 204639 w 2260933"/>
                <a:gd name="connsiteY4" fmla="*/ 2413001 h 4097572"/>
                <a:gd name="connsiteX5" fmla="*/ 467106 w 2260933"/>
                <a:gd name="connsiteY5" fmla="*/ 2184401 h 4097572"/>
                <a:gd name="connsiteX6" fmla="*/ 907372 w 2260933"/>
                <a:gd name="connsiteY6" fmla="*/ 1888067 h 4097572"/>
                <a:gd name="connsiteX7" fmla="*/ 1305307 w 2260933"/>
                <a:gd name="connsiteY7" fmla="*/ 1532467 h 4097572"/>
                <a:gd name="connsiteX8" fmla="*/ 1533906 w 2260933"/>
                <a:gd name="connsiteY8" fmla="*/ 1202269 h 4097572"/>
                <a:gd name="connsiteX9" fmla="*/ 1432305 w 2260933"/>
                <a:gd name="connsiteY9" fmla="*/ 753532 h 4097572"/>
                <a:gd name="connsiteX10" fmla="*/ 1567772 w 2260933"/>
                <a:gd name="connsiteY10" fmla="*/ 0 h 4097572"/>
                <a:gd name="connsiteX11" fmla="*/ 2143506 w 2260933"/>
                <a:gd name="connsiteY11" fmla="*/ 846666 h 4097572"/>
                <a:gd name="connsiteX12" fmla="*/ 2219705 w 2260933"/>
                <a:gd name="connsiteY12" fmla="*/ 1761067 h 4097572"/>
                <a:gd name="connsiteX13" fmla="*/ 2245105 w 2260933"/>
                <a:gd name="connsiteY13" fmla="*/ 2582334 h 4097572"/>
                <a:gd name="connsiteX14" fmla="*/ 1974173 w 2260933"/>
                <a:gd name="connsiteY14" fmla="*/ 3352801 h 4097572"/>
                <a:gd name="connsiteX15" fmla="*/ 1440771 w 2260933"/>
                <a:gd name="connsiteY15" fmla="*/ 3911600 h 4097572"/>
                <a:gd name="connsiteX16" fmla="*/ 560239 w 2260933"/>
                <a:gd name="connsiteY16" fmla="*/ 4089401 h 40975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60933"/>
                <a:gd name="connsiteY0" fmla="*/ 4191001 h 4199172"/>
                <a:gd name="connsiteX1" fmla="*/ 255439 w 2260933"/>
                <a:gd name="connsiteY1" fmla="*/ 3793067 h 4199172"/>
                <a:gd name="connsiteX2" fmla="*/ 52239 w 2260933"/>
                <a:gd name="connsiteY2" fmla="*/ 3369733 h 4199172"/>
                <a:gd name="connsiteX3" fmla="*/ 9905 w 2260933"/>
                <a:gd name="connsiteY3" fmla="*/ 3005667 h 4199172"/>
                <a:gd name="connsiteX4" fmla="*/ 204639 w 2260933"/>
                <a:gd name="connsiteY4" fmla="*/ 2514601 h 4199172"/>
                <a:gd name="connsiteX5" fmla="*/ 467106 w 2260933"/>
                <a:gd name="connsiteY5" fmla="*/ 2286001 h 4199172"/>
                <a:gd name="connsiteX6" fmla="*/ 907372 w 2260933"/>
                <a:gd name="connsiteY6" fmla="*/ 1989667 h 4199172"/>
                <a:gd name="connsiteX7" fmla="*/ 1305307 w 2260933"/>
                <a:gd name="connsiteY7" fmla="*/ 1634067 h 4199172"/>
                <a:gd name="connsiteX8" fmla="*/ 1533906 w 2260933"/>
                <a:gd name="connsiteY8" fmla="*/ 1303869 h 4199172"/>
                <a:gd name="connsiteX9" fmla="*/ 1432305 w 2260933"/>
                <a:gd name="connsiteY9" fmla="*/ 855132 h 4199172"/>
                <a:gd name="connsiteX10" fmla="*/ 1119038 w 2260933"/>
                <a:gd name="connsiteY10" fmla="*/ 0 h 4199172"/>
                <a:gd name="connsiteX11" fmla="*/ 2143506 w 2260933"/>
                <a:gd name="connsiteY11" fmla="*/ 948266 h 4199172"/>
                <a:gd name="connsiteX12" fmla="*/ 2219705 w 2260933"/>
                <a:gd name="connsiteY12" fmla="*/ 1862667 h 4199172"/>
                <a:gd name="connsiteX13" fmla="*/ 2245105 w 2260933"/>
                <a:gd name="connsiteY13" fmla="*/ 2683934 h 4199172"/>
                <a:gd name="connsiteX14" fmla="*/ 1974173 w 2260933"/>
                <a:gd name="connsiteY14" fmla="*/ 3454401 h 4199172"/>
                <a:gd name="connsiteX15" fmla="*/ 1440771 w 2260933"/>
                <a:gd name="connsiteY15" fmla="*/ 4013200 h 4199172"/>
                <a:gd name="connsiteX16" fmla="*/ 560239 w 2260933"/>
                <a:gd name="connsiteY16" fmla="*/ 4191001 h 4199172"/>
                <a:gd name="connsiteX0" fmla="*/ 560239 w 2272734"/>
                <a:gd name="connsiteY0" fmla="*/ 4191001 h 4199172"/>
                <a:gd name="connsiteX1" fmla="*/ 255439 w 2272734"/>
                <a:gd name="connsiteY1" fmla="*/ 3793067 h 4199172"/>
                <a:gd name="connsiteX2" fmla="*/ 52239 w 2272734"/>
                <a:gd name="connsiteY2" fmla="*/ 3369733 h 4199172"/>
                <a:gd name="connsiteX3" fmla="*/ 9905 w 2272734"/>
                <a:gd name="connsiteY3" fmla="*/ 3005667 h 4199172"/>
                <a:gd name="connsiteX4" fmla="*/ 204639 w 2272734"/>
                <a:gd name="connsiteY4" fmla="*/ 2514601 h 4199172"/>
                <a:gd name="connsiteX5" fmla="*/ 467106 w 2272734"/>
                <a:gd name="connsiteY5" fmla="*/ 2286001 h 4199172"/>
                <a:gd name="connsiteX6" fmla="*/ 907372 w 2272734"/>
                <a:gd name="connsiteY6" fmla="*/ 1989667 h 4199172"/>
                <a:gd name="connsiteX7" fmla="*/ 1305307 w 2272734"/>
                <a:gd name="connsiteY7" fmla="*/ 1634067 h 4199172"/>
                <a:gd name="connsiteX8" fmla="*/ 1533906 w 2272734"/>
                <a:gd name="connsiteY8" fmla="*/ 1303869 h 4199172"/>
                <a:gd name="connsiteX9" fmla="*/ 1432305 w 2272734"/>
                <a:gd name="connsiteY9" fmla="*/ 855132 h 4199172"/>
                <a:gd name="connsiteX10" fmla="*/ 1119038 w 2272734"/>
                <a:gd name="connsiteY10" fmla="*/ 0 h 4199172"/>
                <a:gd name="connsiteX11" fmla="*/ 1855639 w 2272734"/>
                <a:gd name="connsiteY11" fmla="*/ 550332 h 4199172"/>
                <a:gd name="connsiteX12" fmla="*/ 2219705 w 2272734"/>
                <a:gd name="connsiteY12" fmla="*/ 1862667 h 4199172"/>
                <a:gd name="connsiteX13" fmla="*/ 2245105 w 2272734"/>
                <a:gd name="connsiteY13" fmla="*/ 2683934 h 4199172"/>
                <a:gd name="connsiteX14" fmla="*/ 1974173 w 2272734"/>
                <a:gd name="connsiteY14" fmla="*/ 3454401 h 4199172"/>
                <a:gd name="connsiteX15" fmla="*/ 1440771 w 2272734"/>
                <a:gd name="connsiteY15" fmla="*/ 4013200 h 4199172"/>
                <a:gd name="connsiteX16" fmla="*/ 560239 w 2272734"/>
                <a:gd name="connsiteY16" fmla="*/ 4191001 h 4199172"/>
                <a:gd name="connsiteX0" fmla="*/ 560239 w 2263922"/>
                <a:gd name="connsiteY0" fmla="*/ 4191001 h 4199172"/>
                <a:gd name="connsiteX1" fmla="*/ 255439 w 2263922"/>
                <a:gd name="connsiteY1" fmla="*/ 3793067 h 4199172"/>
                <a:gd name="connsiteX2" fmla="*/ 52239 w 2263922"/>
                <a:gd name="connsiteY2" fmla="*/ 3369733 h 4199172"/>
                <a:gd name="connsiteX3" fmla="*/ 9905 w 2263922"/>
                <a:gd name="connsiteY3" fmla="*/ 3005667 h 4199172"/>
                <a:gd name="connsiteX4" fmla="*/ 204639 w 2263922"/>
                <a:gd name="connsiteY4" fmla="*/ 2514601 h 4199172"/>
                <a:gd name="connsiteX5" fmla="*/ 467106 w 2263922"/>
                <a:gd name="connsiteY5" fmla="*/ 2286001 h 4199172"/>
                <a:gd name="connsiteX6" fmla="*/ 907372 w 2263922"/>
                <a:gd name="connsiteY6" fmla="*/ 1989667 h 4199172"/>
                <a:gd name="connsiteX7" fmla="*/ 1305307 w 2263922"/>
                <a:gd name="connsiteY7" fmla="*/ 1634067 h 4199172"/>
                <a:gd name="connsiteX8" fmla="*/ 1533906 w 2263922"/>
                <a:gd name="connsiteY8" fmla="*/ 1303869 h 4199172"/>
                <a:gd name="connsiteX9" fmla="*/ 1432305 w 2263922"/>
                <a:gd name="connsiteY9" fmla="*/ 855132 h 4199172"/>
                <a:gd name="connsiteX10" fmla="*/ 1119038 w 2263922"/>
                <a:gd name="connsiteY10" fmla="*/ 0 h 4199172"/>
                <a:gd name="connsiteX11" fmla="*/ 1855639 w 2263922"/>
                <a:gd name="connsiteY11" fmla="*/ 550332 h 4199172"/>
                <a:gd name="connsiteX12" fmla="*/ 2050374 w 2263922"/>
                <a:gd name="connsiteY12" fmla="*/ 1168400 h 4199172"/>
                <a:gd name="connsiteX13" fmla="*/ 2219705 w 2263922"/>
                <a:gd name="connsiteY13" fmla="*/ 1862667 h 4199172"/>
                <a:gd name="connsiteX14" fmla="*/ 2245105 w 2263922"/>
                <a:gd name="connsiteY14" fmla="*/ 2683934 h 4199172"/>
                <a:gd name="connsiteX15" fmla="*/ 1974173 w 2263922"/>
                <a:gd name="connsiteY15" fmla="*/ 3454401 h 4199172"/>
                <a:gd name="connsiteX16" fmla="*/ 1440771 w 2263922"/>
                <a:gd name="connsiteY16" fmla="*/ 4013200 h 4199172"/>
                <a:gd name="connsiteX17" fmla="*/ 560239 w 2263922"/>
                <a:gd name="connsiteY17" fmla="*/ 4191001 h 4199172"/>
                <a:gd name="connsiteX0" fmla="*/ 560239 w 2261421"/>
                <a:gd name="connsiteY0" fmla="*/ 4191001 h 4199172"/>
                <a:gd name="connsiteX1" fmla="*/ 255439 w 2261421"/>
                <a:gd name="connsiteY1" fmla="*/ 3793067 h 4199172"/>
                <a:gd name="connsiteX2" fmla="*/ 52239 w 2261421"/>
                <a:gd name="connsiteY2" fmla="*/ 3369733 h 4199172"/>
                <a:gd name="connsiteX3" fmla="*/ 9905 w 2261421"/>
                <a:gd name="connsiteY3" fmla="*/ 3005667 h 4199172"/>
                <a:gd name="connsiteX4" fmla="*/ 204639 w 2261421"/>
                <a:gd name="connsiteY4" fmla="*/ 2514601 h 4199172"/>
                <a:gd name="connsiteX5" fmla="*/ 467106 w 2261421"/>
                <a:gd name="connsiteY5" fmla="*/ 2286001 h 4199172"/>
                <a:gd name="connsiteX6" fmla="*/ 907372 w 2261421"/>
                <a:gd name="connsiteY6" fmla="*/ 1989667 h 4199172"/>
                <a:gd name="connsiteX7" fmla="*/ 1305307 w 2261421"/>
                <a:gd name="connsiteY7" fmla="*/ 1634067 h 4199172"/>
                <a:gd name="connsiteX8" fmla="*/ 1533906 w 2261421"/>
                <a:gd name="connsiteY8" fmla="*/ 1303869 h 4199172"/>
                <a:gd name="connsiteX9" fmla="*/ 1432305 w 2261421"/>
                <a:gd name="connsiteY9" fmla="*/ 855132 h 4199172"/>
                <a:gd name="connsiteX10" fmla="*/ 1119038 w 2261421"/>
                <a:gd name="connsiteY10" fmla="*/ 0 h 4199172"/>
                <a:gd name="connsiteX11" fmla="*/ 1855639 w 2261421"/>
                <a:gd name="connsiteY11" fmla="*/ 550332 h 4199172"/>
                <a:gd name="connsiteX12" fmla="*/ 2126574 w 2261421"/>
                <a:gd name="connsiteY12" fmla="*/ 1202267 h 4199172"/>
                <a:gd name="connsiteX13" fmla="*/ 2219705 w 2261421"/>
                <a:gd name="connsiteY13" fmla="*/ 1862667 h 4199172"/>
                <a:gd name="connsiteX14" fmla="*/ 2245105 w 2261421"/>
                <a:gd name="connsiteY14" fmla="*/ 2683934 h 4199172"/>
                <a:gd name="connsiteX15" fmla="*/ 1974173 w 2261421"/>
                <a:gd name="connsiteY15" fmla="*/ 3454401 h 4199172"/>
                <a:gd name="connsiteX16" fmla="*/ 1440771 w 2261421"/>
                <a:gd name="connsiteY16" fmla="*/ 4013200 h 4199172"/>
                <a:gd name="connsiteX17" fmla="*/ 560239 w 2261421"/>
                <a:gd name="connsiteY17" fmla="*/ 4191001 h 4199172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467106 w 2261421"/>
                <a:gd name="connsiteY5" fmla="*/ 2370668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20743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83839"/>
                <a:gd name="connsiteX1" fmla="*/ 255439 w 2261421"/>
                <a:gd name="connsiteY1" fmla="*/ 3877734 h 4283839"/>
                <a:gd name="connsiteX2" fmla="*/ 52239 w 2261421"/>
                <a:gd name="connsiteY2" fmla="*/ 3454400 h 4283839"/>
                <a:gd name="connsiteX3" fmla="*/ 9905 w 2261421"/>
                <a:gd name="connsiteY3" fmla="*/ 3090334 h 4283839"/>
                <a:gd name="connsiteX4" fmla="*/ 204639 w 2261421"/>
                <a:gd name="connsiteY4" fmla="*/ 2599268 h 4283839"/>
                <a:gd name="connsiteX5" fmla="*/ 500973 w 2261421"/>
                <a:gd name="connsiteY5" fmla="*/ 2286001 h 4283839"/>
                <a:gd name="connsiteX6" fmla="*/ 907372 w 2261421"/>
                <a:gd name="connsiteY6" fmla="*/ 1972734 h 4283839"/>
                <a:gd name="connsiteX7" fmla="*/ 1305307 w 2261421"/>
                <a:gd name="connsiteY7" fmla="*/ 1718734 h 4283839"/>
                <a:gd name="connsiteX8" fmla="*/ 1533906 w 2261421"/>
                <a:gd name="connsiteY8" fmla="*/ 1388536 h 4283839"/>
                <a:gd name="connsiteX9" fmla="*/ 1432305 w 2261421"/>
                <a:gd name="connsiteY9" fmla="*/ 939799 h 4283839"/>
                <a:gd name="connsiteX10" fmla="*/ 932771 w 2261421"/>
                <a:gd name="connsiteY10" fmla="*/ 0 h 4283839"/>
                <a:gd name="connsiteX11" fmla="*/ 1855639 w 2261421"/>
                <a:gd name="connsiteY11" fmla="*/ 634999 h 4283839"/>
                <a:gd name="connsiteX12" fmla="*/ 2126574 w 2261421"/>
                <a:gd name="connsiteY12" fmla="*/ 1286934 h 4283839"/>
                <a:gd name="connsiteX13" fmla="*/ 2219705 w 2261421"/>
                <a:gd name="connsiteY13" fmla="*/ 1947334 h 4283839"/>
                <a:gd name="connsiteX14" fmla="*/ 2245105 w 2261421"/>
                <a:gd name="connsiteY14" fmla="*/ 2768601 h 4283839"/>
                <a:gd name="connsiteX15" fmla="*/ 1974173 w 2261421"/>
                <a:gd name="connsiteY15" fmla="*/ 3539068 h 4283839"/>
                <a:gd name="connsiteX16" fmla="*/ 1440771 w 2261421"/>
                <a:gd name="connsiteY16" fmla="*/ 4097867 h 4283839"/>
                <a:gd name="connsiteX17" fmla="*/ 560239 w 2261421"/>
                <a:gd name="connsiteY17" fmla="*/ 4275668 h 4283839"/>
                <a:gd name="connsiteX0" fmla="*/ 560239 w 2261421"/>
                <a:gd name="connsiteY0" fmla="*/ 4275668 h 4277792"/>
                <a:gd name="connsiteX1" fmla="*/ 255439 w 2261421"/>
                <a:gd name="connsiteY1" fmla="*/ 4004734 h 4277792"/>
                <a:gd name="connsiteX2" fmla="*/ 52239 w 2261421"/>
                <a:gd name="connsiteY2" fmla="*/ 3454400 h 4277792"/>
                <a:gd name="connsiteX3" fmla="*/ 9905 w 2261421"/>
                <a:gd name="connsiteY3" fmla="*/ 3090334 h 4277792"/>
                <a:gd name="connsiteX4" fmla="*/ 204639 w 2261421"/>
                <a:gd name="connsiteY4" fmla="*/ 2599268 h 4277792"/>
                <a:gd name="connsiteX5" fmla="*/ 500973 w 2261421"/>
                <a:gd name="connsiteY5" fmla="*/ 2286001 h 4277792"/>
                <a:gd name="connsiteX6" fmla="*/ 907372 w 2261421"/>
                <a:gd name="connsiteY6" fmla="*/ 1972734 h 4277792"/>
                <a:gd name="connsiteX7" fmla="*/ 1305307 w 2261421"/>
                <a:gd name="connsiteY7" fmla="*/ 1718734 h 4277792"/>
                <a:gd name="connsiteX8" fmla="*/ 1533906 w 2261421"/>
                <a:gd name="connsiteY8" fmla="*/ 1388536 h 4277792"/>
                <a:gd name="connsiteX9" fmla="*/ 1432305 w 2261421"/>
                <a:gd name="connsiteY9" fmla="*/ 939799 h 4277792"/>
                <a:gd name="connsiteX10" fmla="*/ 932771 w 2261421"/>
                <a:gd name="connsiteY10" fmla="*/ 0 h 4277792"/>
                <a:gd name="connsiteX11" fmla="*/ 1855639 w 2261421"/>
                <a:gd name="connsiteY11" fmla="*/ 634999 h 4277792"/>
                <a:gd name="connsiteX12" fmla="*/ 2126574 w 2261421"/>
                <a:gd name="connsiteY12" fmla="*/ 1286934 h 4277792"/>
                <a:gd name="connsiteX13" fmla="*/ 2219705 w 2261421"/>
                <a:gd name="connsiteY13" fmla="*/ 1947334 h 4277792"/>
                <a:gd name="connsiteX14" fmla="*/ 2245105 w 2261421"/>
                <a:gd name="connsiteY14" fmla="*/ 2768601 h 4277792"/>
                <a:gd name="connsiteX15" fmla="*/ 1974173 w 2261421"/>
                <a:gd name="connsiteY15" fmla="*/ 3539068 h 4277792"/>
                <a:gd name="connsiteX16" fmla="*/ 1440771 w 2261421"/>
                <a:gd name="connsiteY16" fmla="*/ 4097867 h 4277792"/>
                <a:gd name="connsiteX17" fmla="*/ 560239 w 2261421"/>
                <a:gd name="connsiteY17" fmla="*/ 4275668 h 4277792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432305 w 2261421"/>
                <a:gd name="connsiteY9" fmla="*/ 939799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19727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500973 w 2261421"/>
                <a:gd name="connsiteY5" fmla="*/ 22860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492507 w 2261421"/>
                <a:gd name="connsiteY5" fmla="*/ 2311401 h 4327900"/>
                <a:gd name="connsiteX6" fmla="*/ 907372 w 2261421"/>
                <a:gd name="connsiteY6" fmla="*/ 2023534 h 4327900"/>
                <a:gd name="connsiteX7" fmla="*/ 1305307 w 2261421"/>
                <a:gd name="connsiteY7" fmla="*/ 1718734 h 4327900"/>
                <a:gd name="connsiteX8" fmla="*/ 1533906 w 2261421"/>
                <a:gd name="connsiteY8" fmla="*/ 1388536 h 4327900"/>
                <a:gd name="connsiteX9" fmla="*/ 1305305 w 2261421"/>
                <a:gd name="connsiteY9" fmla="*/ 948266 h 4327900"/>
                <a:gd name="connsiteX10" fmla="*/ 932771 w 2261421"/>
                <a:gd name="connsiteY10" fmla="*/ 0 h 4327900"/>
                <a:gd name="connsiteX11" fmla="*/ 1855639 w 2261421"/>
                <a:gd name="connsiteY11" fmla="*/ 634999 h 4327900"/>
                <a:gd name="connsiteX12" fmla="*/ 2126574 w 2261421"/>
                <a:gd name="connsiteY12" fmla="*/ 1286934 h 4327900"/>
                <a:gd name="connsiteX13" fmla="*/ 2219705 w 2261421"/>
                <a:gd name="connsiteY13" fmla="*/ 1947334 h 4327900"/>
                <a:gd name="connsiteX14" fmla="*/ 2245105 w 2261421"/>
                <a:gd name="connsiteY14" fmla="*/ 2768601 h 4327900"/>
                <a:gd name="connsiteX15" fmla="*/ 1974173 w 2261421"/>
                <a:gd name="connsiteY15" fmla="*/ 3539068 h 4327900"/>
                <a:gd name="connsiteX16" fmla="*/ 1440771 w 2261421"/>
                <a:gd name="connsiteY16" fmla="*/ 4097867 h 4327900"/>
                <a:gd name="connsiteX17" fmla="*/ 560239 w 2261421"/>
                <a:gd name="connsiteY17" fmla="*/ 4326468 h 4327900"/>
                <a:gd name="connsiteX0" fmla="*/ 560239 w 2261421"/>
                <a:gd name="connsiteY0" fmla="*/ 4326468 h 4327900"/>
                <a:gd name="connsiteX1" fmla="*/ 255439 w 2261421"/>
                <a:gd name="connsiteY1" fmla="*/ 4004734 h 4327900"/>
                <a:gd name="connsiteX2" fmla="*/ 52239 w 2261421"/>
                <a:gd name="connsiteY2" fmla="*/ 3454400 h 4327900"/>
                <a:gd name="connsiteX3" fmla="*/ 9905 w 2261421"/>
                <a:gd name="connsiteY3" fmla="*/ 3090334 h 4327900"/>
                <a:gd name="connsiteX4" fmla="*/ 204639 w 2261421"/>
                <a:gd name="connsiteY4" fmla="*/ 2599268 h 4327900"/>
                <a:gd name="connsiteX5" fmla="*/ 907372 w 2261421"/>
                <a:gd name="connsiteY5" fmla="*/ 2023534 h 4327900"/>
                <a:gd name="connsiteX6" fmla="*/ 1305307 w 2261421"/>
                <a:gd name="connsiteY6" fmla="*/ 1718734 h 4327900"/>
                <a:gd name="connsiteX7" fmla="*/ 1533906 w 2261421"/>
                <a:gd name="connsiteY7" fmla="*/ 1388536 h 4327900"/>
                <a:gd name="connsiteX8" fmla="*/ 1305305 w 2261421"/>
                <a:gd name="connsiteY8" fmla="*/ 948266 h 4327900"/>
                <a:gd name="connsiteX9" fmla="*/ 932771 w 2261421"/>
                <a:gd name="connsiteY9" fmla="*/ 0 h 4327900"/>
                <a:gd name="connsiteX10" fmla="*/ 1855639 w 2261421"/>
                <a:gd name="connsiteY10" fmla="*/ 634999 h 4327900"/>
                <a:gd name="connsiteX11" fmla="*/ 2126574 w 2261421"/>
                <a:gd name="connsiteY11" fmla="*/ 1286934 h 4327900"/>
                <a:gd name="connsiteX12" fmla="*/ 2219705 w 2261421"/>
                <a:gd name="connsiteY12" fmla="*/ 1947334 h 4327900"/>
                <a:gd name="connsiteX13" fmla="*/ 2245105 w 2261421"/>
                <a:gd name="connsiteY13" fmla="*/ 2768601 h 4327900"/>
                <a:gd name="connsiteX14" fmla="*/ 1974173 w 2261421"/>
                <a:gd name="connsiteY14" fmla="*/ 3539068 h 4327900"/>
                <a:gd name="connsiteX15" fmla="*/ 1440771 w 2261421"/>
                <a:gd name="connsiteY15" fmla="*/ 4097867 h 4327900"/>
                <a:gd name="connsiteX16" fmla="*/ 560239 w 2261421"/>
                <a:gd name="connsiteY16" fmla="*/ 4326468 h 4327900"/>
                <a:gd name="connsiteX0" fmla="*/ 573817 w 2274999"/>
                <a:gd name="connsiteY0" fmla="*/ 4326468 h 4327900"/>
                <a:gd name="connsiteX1" fmla="*/ 269017 w 2274999"/>
                <a:gd name="connsiteY1" fmla="*/ 4004734 h 4327900"/>
                <a:gd name="connsiteX2" fmla="*/ 65817 w 2274999"/>
                <a:gd name="connsiteY2" fmla="*/ 3454400 h 4327900"/>
                <a:gd name="connsiteX3" fmla="*/ 23483 w 2274999"/>
                <a:gd name="connsiteY3" fmla="*/ 3090334 h 4327900"/>
                <a:gd name="connsiteX4" fmla="*/ 404484 w 2274999"/>
                <a:gd name="connsiteY4" fmla="*/ 2506135 h 4327900"/>
                <a:gd name="connsiteX5" fmla="*/ 920950 w 2274999"/>
                <a:gd name="connsiteY5" fmla="*/ 2023534 h 4327900"/>
                <a:gd name="connsiteX6" fmla="*/ 1318885 w 2274999"/>
                <a:gd name="connsiteY6" fmla="*/ 1718734 h 4327900"/>
                <a:gd name="connsiteX7" fmla="*/ 1547484 w 2274999"/>
                <a:gd name="connsiteY7" fmla="*/ 1388536 h 4327900"/>
                <a:gd name="connsiteX8" fmla="*/ 1318883 w 2274999"/>
                <a:gd name="connsiteY8" fmla="*/ 948266 h 4327900"/>
                <a:gd name="connsiteX9" fmla="*/ 946349 w 2274999"/>
                <a:gd name="connsiteY9" fmla="*/ 0 h 4327900"/>
                <a:gd name="connsiteX10" fmla="*/ 1869217 w 2274999"/>
                <a:gd name="connsiteY10" fmla="*/ 634999 h 4327900"/>
                <a:gd name="connsiteX11" fmla="*/ 2140152 w 2274999"/>
                <a:gd name="connsiteY11" fmla="*/ 1286934 h 4327900"/>
                <a:gd name="connsiteX12" fmla="*/ 2233283 w 2274999"/>
                <a:gd name="connsiteY12" fmla="*/ 1947334 h 4327900"/>
                <a:gd name="connsiteX13" fmla="*/ 2258683 w 2274999"/>
                <a:gd name="connsiteY13" fmla="*/ 2768601 h 4327900"/>
                <a:gd name="connsiteX14" fmla="*/ 1987751 w 2274999"/>
                <a:gd name="connsiteY14" fmla="*/ 3539068 h 4327900"/>
                <a:gd name="connsiteX15" fmla="*/ 1454349 w 2274999"/>
                <a:gd name="connsiteY15" fmla="*/ 4097867 h 4327900"/>
                <a:gd name="connsiteX16" fmla="*/ 573817 w 2274999"/>
                <a:gd name="connsiteY16" fmla="*/ 4326468 h 4327900"/>
                <a:gd name="connsiteX0" fmla="*/ 565145 w 2266327"/>
                <a:gd name="connsiteY0" fmla="*/ 4326468 h 4327900"/>
                <a:gd name="connsiteX1" fmla="*/ 260345 w 2266327"/>
                <a:gd name="connsiteY1" fmla="*/ 4004734 h 4327900"/>
                <a:gd name="connsiteX2" fmla="*/ 57145 w 2266327"/>
                <a:gd name="connsiteY2" fmla="*/ 3454400 h 4327900"/>
                <a:gd name="connsiteX3" fmla="*/ 14811 w 2266327"/>
                <a:gd name="connsiteY3" fmla="*/ 3090334 h 4327900"/>
                <a:gd name="connsiteX4" fmla="*/ 277279 w 2266327"/>
                <a:gd name="connsiteY4" fmla="*/ 2472268 h 4327900"/>
                <a:gd name="connsiteX5" fmla="*/ 912278 w 2266327"/>
                <a:gd name="connsiteY5" fmla="*/ 2023534 h 4327900"/>
                <a:gd name="connsiteX6" fmla="*/ 1310213 w 2266327"/>
                <a:gd name="connsiteY6" fmla="*/ 1718734 h 4327900"/>
                <a:gd name="connsiteX7" fmla="*/ 1538812 w 2266327"/>
                <a:gd name="connsiteY7" fmla="*/ 1388536 h 4327900"/>
                <a:gd name="connsiteX8" fmla="*/ 1310211 w 2266327"/>
                <a:gd name="connsiteY8" fmla="*/ 948266 h 4327900"/>
                <a:gd name="connsiteX9" fmla="*/ 937677 w 2266327"/>
                <a:gd name="connsiteY9" fmla="*/ 0 h 4327900"/>
                <a:gd name="connsiteX10" fmla="*/ 1860545 w 2266327"/>
                <a:gd name="connsiteY10" fmla="*/ 634999 h 4327900"/>
                <a:gd name="connsiteX11" fmla="*/ 2131480 w 2266327"/>
                <a:gd name="connsiteY11" fmla="*/ 1286934 h 4327900"/>
                <a:gd name="connsiteX12" fmla="*/ 2224611 w 2266327"/>
                <a:gd name="connsiteY12" fmla="*/ 1947334 h 4327900"/>
                <a:gd name="connsiteX13" fmla="*/ 2250011 w 2266327"/>
                <a:gd name="connsiteY13" fmla="*/ 2768601 h 4327900"/>
                <a:gd name="connsiteX14" fmla="*/ 1979079 w 2266327"/>
                <a:gd name="connsiteY14" fmla="*/ 3539068 h 4327900"/>
                <a:gd name="connsiteX15" fmla="*/ 1445677 w 2266327"/>
                <a:gd name="connsiteY15" fmla="*/ 4097867 h 4327900"/>
                <a:gd name="connsiteX16" fmla="*/ 565145 w 2266327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324734 w 2280850"/>
                <a:gd name="connsiteY8" fmla="*/ 948266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553335 w 2280850"/>
                <a:gd name="connsiteY7" fmla="*/ 1388536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926801 w 2280850"/>
                <a:gd name="connsiteY5" fmla="*/ 2023534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324736 w 2280850"/>
                <a:gd name="connsiteY6" fmla="*/ 1718734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5 w 2280850"/>
                <a:gd name="connsiteY7" fmla="*/ 1193803 h 4327900"/>
                <a:gd name="connsiteX8" fmla="*/ 1299334 w 2280850"/>
                <a:gd name="connsiteY8" fmla="*/ 753533 h 4327900"/>
                <a:gd name="connsiteX9" fmla="*/ 952200 w 2280850"/>
                <a:gd name="connsiteY9" fmla="*/ 0 h 4327900"/>
                <a:gd name="connsiteX10" fmla="*/ 1875068 w 2280850"/>
                <a:gd name="connsiteY10" fmla="*/ 634999 h 4327900"/>
                <a:gd name="connsiteX11" fmla="*/ 2146003 w 2280850"/>
                <a:gd name="connsiteY11" fmla="*/ 1286934 h 4327900"/>
                <a:gd name="connsiteX12" fmla="*/ 2239134 w 2280850"/>
                <a:gd name="connsiteY12" fmla="*/ 1947334 h 4327900"/>
                <a:gd name="connsiteX13" fmla="*/ 2264534 w 2280850"/>
                <a:gd name="connsiteY13" fmla="*/ 2768601 h 4327900"/>
                <a:gd name="connsiteX14" fmla="*/ 1993602 w 2280850"/>
                <a:gd name="connsiteY14" fmla="*/ 3539068 h 4327900"/>
                <a:gd name="connsiteX15" fmla="*/ 1460200 w 2280850"/>
                <a:gd name="connsiteY15" fmla="*/ 4097867 h 4327900"/>
                <a:gd name="connsiteX16" fmla="*/ 579668 w 2280850"/>
                <a:gd name="connsiteY16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384004 w 2280850"/>
                <a:gd name="connsiteY7" fmla="*/ 1540935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26335 w 2280850"/>
                <a:gd name="connsiteY8" fmla="*/ 1193803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753533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75068 w 2280850"/>
                <a:gd name="connsiteY11" fmla="*/ 634999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0850"/>
                <a:gd name="connsiteY0" fmla="*/ 4326468 h 4327900"/>
                <a:gd name="connsiteX1" fmla="*/ 274868 w 2280850"/>
                <a:gd name="connsiteY1" fmla="*/ 4004734 h 4327900"/>
                <a:gd name="connsiteX2" fmla="*/ 71668 w 2280850"/>
                <a:gd name="connsiteY2" fmla="*/ 3454400 h 4327900"/>
                <a:gd name="connsiteX3" fmla="*/ 12401 w 2280850"/>
                <a:gd name="connsiteY3" fmla="*/ 2946401 h 4327900"/>
                <a:gd name="connsiteX4" fmla="*/ 291802 w 2280850"/>
                <a:gd name="connsiteY4" fmla="*/ 2472268 h 4327900"/>
                <a:gd name="connsiteX5" fmla="*/ 867534 w 2280850"/>
                <a:gd name="connsiteY5" fmla="*/ 2091267 h 4327900"/>
                <a:gd name="connsiteX6" fmla="*/ 1265470 w 2280850"/>
                <a:gd name="connsiteY6" fmla="*/ 1828801 h 4327900"/>
                <a:gd name="connsiteX7" fmla="*/ 1426337 w 2280850"/>
                <a:gd name="connsiteY7" fmla="*/ 1498602 h 4327900"/>
                <a:gd name="connsiteX8" fmla="*/ 1494068 w 2280850"/>
                <a:gd name="connsiteY8" fmla="*/ 1083737 h 4327900"/>
                <a:gd name="connsiteX9" fmla="*/ 1299334 w 2280850"/>
                <a:gd name="connsiteY9" fmla="*/ 668866 h 4327900"/>
                <a:gd name="connsiteX10" fmla="*/ 952200 w 2280850"/>
                <a:gd name="connsiteY10" fmla="*/ 0 h 4327900"/>
                <a:gd name="connsiteX11" fmla="*/ 1858134 w 2280850"/>
                <a:gd name="connsiteY11" fmla="*/ 778933 h 4327900"/>
                <a:gd name="connsiteX12" fmla="*/ 2146003 w 2280850"/>
                <a:gd name="connsiteY12" fmla="*/ 1286934 h 4327900"/>
                <a:gd name="connsiteX13" fmla="*/ 2239134 w 2280850"/>
                <a:gd name="connsiteY13" fmla="*/ 1947334 h 4327900"/>
                <a:gd name="connsiteX14" fmla="*/ 2264534 w 2280850"/>
                <a:gd name="connsiteY14" fmla="*/ 2768601 h 4327900"/>
                <a:gd name="connsiteX15" fmla="*/ 1993602 w 2280850"/>
                <a:gd name="connsiteY15" fmla="*/ 3539068 h 4327900"/>
                <a:gd name="connsiteX16" fmla="*/ 1460200 w 2280850"/>
                <a:gd name="connsiteY16" fmla="*/ 4097867 h 4327900"/>
                <a:gd name="connsiteX17" fmla="*/ 579668 w 2280850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265470 w 2281104"/>
                <a:gd name="connsiteY6" fmla="*/ 1828801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867534 w 2281104"/>
                <a:gd name="connsiteY5" fmla="*/ 20912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9668 w 2281104"/>
                <a:gd name="connsiteY0" fmla="*/ 4326468 h 4327900"/>
                <a:gd name="connsiteX1" fmla="*/ 274868 w 2281104"/>
                <a:gd name="connsiteY1" fmla="*/ 4004734 h 4327900"/>
                <a:gd name="connsiteX2" fmla="*/ 71668 w 2281104"/>
                <a:gd name="connsiteY2" fmla="*/ 3454400 h 4327900"/>
                <a:gd name="connsiteX3" fmla="*/ 12401 w 2281104"/>
                <a:gd name="connsiteY3" fmla="*/ 2946401 h 4327900"/>
                <a:gd name="connsiteX4" fmla="*/ 291802 w 2281104"/>
                <a:gd name="connsiteY4" fmla="*/ 2472268 h 4327900"/>
                <a:gd name="connsiteX5" fmla="*/ 681268 w 2281104"/>
                <a:gd name="connsiteY5" fmla="*/ 2116667 h 4327900"/>
                <a:gd name="connsiteX6" fmla="*/ 1146937 w 2281104"/>
                <a:gd name="connsiteY6" fmla="*/ 1837268 h 4327900"/>
                <a:gd name="connsiteX7" fmla="*/ 1426337 w 2281104"/>
                <a:gd name="connsiteY7" fmla="*/ 1498602 h 4327900"/>
                <a:gd name="connsiteX8" fmla="*/ 1494068 w 2281104"/>
                <a:gd name="connsiteY8" fmla="*/ 1083737 h 4327900"/>
                <a:gd name="connsiteX9" fmla="*/ 1299334 w 2281104"/>
                <a:gd name="connsiteY9" fmla="*/ 668866 h 4327900"/>
                <a:gd name="connsiteX10" fmla="*/ 952200 w 2281104"/>
                <a:gd name="connsiteY10" fmla="*/ 0 h 4327900"/>
                <a:gd name="connsiteX11" fmla="*/ 1858134 w 2281104"/>
                <a:gd name="connsiteY11" fmla="*/ 778933 h 4327900"/>
                <a:gd name="connsiteX12" fmla="*/ 2137537 w 2281104"/>
                <a:gd name="connsiteY12" fmla="*/ 1388534 h 4327900"/>
                <a:gd name="connsiteX13" fmla="*/ 2239134 w 2281104"/>
                <a:gd name="connsiteY13" fmla="*/ 1947334 h 4327900"/>
                <a:gd name="connsiteX14" fmla="*/ 2264534 w 2281104"/>
                <a:gd name="connsiteY14" fmla="*/ 2768601 h 4327900"/>
                <a:gd name="connsiteX15" fmla="*/ 1993602 w 2281104"/>
                <a:gd name="connsiteY15" fmla="*/ 3539068 h 4327900"/>
                <a:gd name="connsiteX16" fmla="*/ 1460200 w 2281104"/>
                <a:gd name="connsiteY16" fmla="*/ 4097867 h 4327900"/>
                <a:gd name="connsiteX17" fmla="*/ 579668 w 2281104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142354 w 2276521"/>
                <a:gd name="connsiteY6" fmla="*/ 1837268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421754 w 2276521"/>
                <a:gd name="connsiteY7" fmla="*/ 14986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489485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294751 w 2276521"/>
                <a:gd name="connsiteY9" fmla="*/ 668866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26468 h 4327900"/>
                <a:gd name="connsiteX1" fmla="*/ 270285 w 2276521"/>
                <a:gd name="connsiteY1" fmla="*/ 4004734 h 4327900"/>
                <a:gd name="connsiteX2" fmla="*/ 67085 w 2276521"/>
                <a:gd name="connsiteY2" fmla="*/ 3454400 h 4327900"/>
                <a:gd name="connsiteX3" fmla="*/ 7818 w 2276521"/>
                <a:gd name="connsiteY3" fmla="*/ 2946401 h 4327900"/>
                <a:gd name="connsiteX4" fmla="*/ 219486 w 2276521"/>
                <a:gd name="connsiteY4" fmla="*/ 2497668 h 4327900"/>
                <a:gd name="connsiteX5" fmla="*/ 676685 w 2276521"/>
                <a:gd name="connsiteY5" fmla="*/ 2116667 h 4327900"/>
                <a:gd name="connsiteX6" fmla="*/ 1015354 w 2276521"/>
                <a:gd name="connsiteY6" fmla="*/ 1794935 h 4327900"/>
                <a:gd name="connsiteX7" fmla="*/ 1286288 w 2276521"/>
                <a:gd name="connsiteY7" fmla="*/ 1422402 h 4327900"/>
                <a:gd name="connsiteX8" fmla="*/ 1320152 w 2276521"/>
                <a:gd name="connsiteY8" fmla="*/ 1083737 h 4327900"/>
                <a:gd name="connsiteX9" fmla="*/ 1150818 w 2276521"/>
                <a:gd name="connsiteY9" fmla="*/ 626532 h 4327900"/>
                <a:gd name="connsiteX10" fmla="*/ 947617 w 2276521"/>
                <a:gd name="connsiteY10" fmla="*/ 0 h 4327900"/>
                <a:gd name="connsiteX11" fmla="*/ 1853551 w 2276521"/>
                <a:gd name="connsiteY11" fmla="*/ 778933 h 4327900"/>
                <a:gd name="connsiteX12" fmla="*/ 2132954 w 2276521"/>
                <a:gd name="connsiteY12" fmla="*/ 1388534 h 4327900"/>
                <a:gd name="connsiteX13" fmla="*/ 2234551 w 2276521"/>
                <a:gd name="connsiteY13" fmla="*/ 1947334 h 4327900"/>
                <a:gd name="connsiteX14" fmla="*/ 2259951 w 2276521"/>
                <a:gd name="connsiteY14" fmla="*/ 2768601 h 4327900"/>
                <a:gd name="connsiteX15" fmla="*/ 1989019 w 2276521"/>
                <a:gd name="connsiteY15" fmla="*/ 3539068 h 4327900"/>
                <a:gd name="connsiteX16" fmla="*/ 1455617 w 2276521"/>
                <a:gd name="connsiteY16" fmla="*/ 4097867 h 4327900"/>
                <a:gd name="connsiteX17" fmla="*/ 575085 w 2276521"/>
                <a:gd name="connsiteY17" fmla="*/ 4326468 h 4327900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5085 w 2276521"/>
                <a:gd name="connsiteY0" fmla="*/ 4343401 h 4344833"/>
                <a:gd name="connsiteX1" fmla="*/ 270285 w 2276521"/>
                <a:gd name="connsiteY1" fmla="*/ 4021667 h 4344833"/>
                <a:gd name="connsiteX2" fmla="*/ 67085 w 2276521"/>
                <a:gd name="connsiteY2" fmla="*/ 3471333 h 4344833"/>
                <a:gd name="connsiteX3" fmla="*/ 7818 w 2276521"/>
                <a:gd name="connsiteY3" fmla="*/ 2963334 h 4344833"/>
                <a:gd name="connsiteX4" fmla="*/ 219486 w 2276521"/>
                <a:gd name="connsiteY4" fmla="*/ 2514601 h 4344833"/>
                <a:gd name="connsiteX5" fmla="*/ 676685 w 2276521"/>
                <a:gd name="connsiteY5" fmla="*/ 2133600 h 4344833"/>
                <a:gd name="connsiteX6" fmla="*/ 1015354 w 2276521"/>
                <a:gd name="connsiteY6" fmla="*/ 1811868 h 4344833"/>
                <a:gd name="connsiteX7" fmla="*/ 1286288 w 2276521"/>
                <a:gd name="connsiteY7" fmla="*/ 1439335 h 4344833"/>
                <a:gd name="connsiteX8" fmla="*/ 1320152 w 2276521"/>
                <a:gd name="connsiteY8" fmla="*/ 1100670 h 4344833"/>
                <a:gd name="connsiteX9" fmla="*/ 1150818 w 2276521"/>
                <a:gd name="connsiteY9" fmla="*/ 643465 h 4344833"/>
                <a:gd name="connsiteX10" fmla="*/ 854484 w 2276521"/>
                <a:gd name="connsiteY10" fmla="*/ 0 h 4344833"/>
                <a:gd name="connsiteX11" fmla="*/ 1853551 w 2276521"/>
                <a:gd name="connsiteY11" fmla="*/ 795866 h 4344833"/>
                <a:gd name="connsiteX12" fmla="*/ 2132954 w 2276521"/>
                <a:gd name="connsiteY12" fmla="*/ 1405467 h 4344833"/>
                <a:gd name="connsiteX13" fmla="*/ 2234551 w 2276521"/>
                <a:gd name="connsiteY13" fmla="*/ 1964267 h 4344833"/>
                <a:gd name="connsiteX14" fmla="*/ 2259951 w 2276521"/>
                <a:gd name="connsiteY14" fmla="*/ 2785534 h 4344833"/>
                <a:gd name="connsiteX15" fmla="*/ 1989019 w 2276521"/>
                <a:gd name="connsiteY15" fmla="*/ 3556001 h 4344833"/>
                <a:gd name="connsiteX16" fmla="*/ 1455617 w 2276521"/>
                <a:gd name="connsiteY16" fmla="*/ 4114800 h 4344833"/>
                <a:gd name="connsiteX17" fmla="*/ 575085 w 2276521"/>
                <a:gd name="connsiteY17" fmla="*/ 4343401 h 4344833"/>
                <a:gd name="connsiteX0" fmla="*/ 577351 w 2278787"/>
                <a:gd name="connsiteY0" fmla="*/ 4343401 h 4344833"/>
                <a:gd name="connsiteX1" fmla="*/ 272551 w 2278787"/>
                <a:gd name="connsiteY1" fmla="*/ 4021667 h 4344833"/>
                <a:gd name="connsiteX2" fmla="*/ 69351 w 2278787"/>
                <a:gd name="connsiteY2" fmla="*/ 3471333 h 4344833"/>
                <a:gd name="connsiteX3" fmla="*/ 10084 w 2278787"/>
                <a:gd name="connsiteY3" fmla="*/ 2963334 h 4344833"/>
                <a:gd name="connsiteX4" fmla="*/ 255619 w 2278787"/>
                <a:gd name="connsiteY4" fmla="*/ 2565401 h 4344833"/>
                <a:gd name="connsiteX5" fmla="*/ 678951 w 2278787"/>
                <a:gd name="connsiteY5" fmla="*/ 2133600 h 4344833"/>
                <a:gd name="connsiteX6" fmla="*/ 1017620 w 2278787"/>
                <a:gd name="connsiteY6" fmla="*/ 1811868 h 4344833"/>
                <a:gd name="connsiteX7" fmla="*/ 1288554 w 2278787"/>
                <a:gd name="connsiteY7" fmla="*/ 1439335 h 4344833"/>
                <a:gd name="connsiteX8" fmla="*/ 1322418 w 2278787"/>
                <a:gd name="connsiteY8" fmla="*/ 1100670 h 4344833"/>
                <a:gd name="connsiteX9" fmla="*/ 1153084 w 2278787"/>
                <a:gd name="connsiteY9" fmla="*/ 643465 h 4344833"/>
                <a:gd name="connsiteX10" fmla="*/ 856750 w 2278787"/>
                <a:gd name="connsiteY10" fmla="*/ 0 h 4344833"/>
                <a:gd name="connsiteX11" fmla="*/ 1855817 w 2278787"/>
                <a:gd name="connsiteY11" fmla="*/ 795866 h 4344833"/>
                <a:gd name="connsiteX12" fmla="*/ 2135220 w 2278787"/>
                <a:gd name="connsiteY12" fmla="*/ 1405467 h 4344833"/>
                <a:gd name="connsiteX13" fmla="*/ 2236817 w 2278787"/>
                <a:gd name="connsiteY13" fmla="*/ 1964267 h 4344833"/>
                <a:gd name="connsiteX14" fmla="*/ 2262217 w 2278787"/>
                <a:gd name="connsiteY14" fmla="*/ 2785534 h 4344833"/>
                <a:gd name="connsiteX15" fmla="*/ 1991285 w 2278787"/>
                <a:gd name="connsiteY15" fmla="*/ 3556001 h 4344833"/>
                <a:gd name="connsiteX16" fmla="*/ 1457883 w 2278787"/>
                <a:gd name="connsiteY16" fmla="*/ 4114800 h 4344833"/>
                <a:gd name="connsiteX17" fmla="*/ 577351 w 2278787"/>
                <a:gd name="connsiteY17" fmla="*/ 4343401 h 4344833"/>
                <a:gd name="connsiteX0" fmla="*/ 537333 w 2238769"/>
                <a:gd name="connsiteY0" fmla="*/ 4343401 h 4344833"/>
                <a:gd name="connsiteX1" fmla="*/ 232533 w 2238769"/>
                <a:gd name="connsiteY1" fmla="*/ 4021667 h 4344833"/>
                <a:gd name="connsiteX2" fmla="*/ 29333 w 2238769"/>
                <a:gd name="connsiteY2" fmla="*/ 3471333 h 4344833"/>
                <a:gd name="connsiteX3" fmla="*/ 20866 w 2238769"/>
                <a:gd name="connsiteY3" fmla="*/ 3107267 h 4344833"/>
                <a:gd name="connsiteX4" fmla="*/ 215601 w 2238769"/>
                <a:gd name="connsiteY4" fmla="*/ 2565401 h 4344833"/>
                <a:gd name="connsiteX5" fmla="*/ 638933 w 2238769"/>
                <a:gd name="connsiteY5" fmla="*/ 2133600 h 4344833"/>
                <a:gd name="connsiteX6" fmla="*/ 977602 w 2238769"/>
                <a:gd name="connsiteY6" fmla="*/ 1811868 h 4344833"/>
                <a:gd name="connsiteX7" fmla="*/ 1248536 w 2238769"/>
                <a:gd name="connsiteY7" fmla="*/ 1439335 h 4344833"/>
                <a:gd name="connsiteX8" fmla="*/ 1282400 w 2238769"/>
                <a:gd name="connsiteY8" fmla="*/ 1100670 h 4344833"/>
                <a:gd name="connsiteX9" fmla="*/ 1113066 w 2238769"/>
                <a:gd name="connsiteY9" fmla="*/ 643465 h 4344833"/>
                <a:gd name="connsiteX10" fmla="*/ 816732 w 2238769"/>
                <a:gd name="connsiteY10" fmla="*/ 0 h 4344833"/>
                <a:gd name="connsiteX11" fmla="*/ 1815799 w 2238769"/>
                <a:gd name="connsiteY11" fmla="*/ 795866 h 4344833"/>
                <a:gd name="connsiteX12" fmla="*/ 2095202 w 2238769"/>
                <a:gd name="connsiteY12" fmla="*/ 1405467 h 4344833"/>
                <a:gd name="connsiteX13" fmla="*/ 2196799 w 2238769"/>
                <a:gd name="connsiteY13" fmla="*/ 1964267 h 4344833"/>
                <a:gd name="connsiteX14" fmla="*/ 2222199 w 2238769"/>
                <a:gd name="connsiteY14" fmla="*/ 2785534 h 4344833"/>
                <a:gd name="connsiteX15" fmla="*/ 1951267 w 2238769"/>
                <a:gd name="connsiteY15" fmla="*/ 3556001 h 4344833"/>
                <a:gd name="connsiteX16" fmla="*/ 1417865 w 2238769"/>
                <a:gd name="connsiteY16" fmla="*/ 4114800 h 4344833"/>
                <a:gd name="connsiteX17" fmla="*/ 537333 w 2238769"/>
                <a:gd name="connsiteY17" fmla="*/ 4343401 h 4344833"/>
                <a:gd name="connsiteX0" fmla="*/ 521267 w 2222703"/>
                <a:gd name="connsiteY0" fmla="*/ 4343401 h 4344833"/>
                <a:gd name="connsiteX1" fmla="*/ 216467 w 2222703"/>
                <a:gd name="connsiteY1" fmla="*/ 4021667 h 4344833"/>
                <a:gd name="connsiteX2" fmla="*/ 72533 w 2222703"/>
                <a:gd name="connsiteY2" fmla="*/ 3513667 h 4344833"/>
                <a:gd name="connsiteX3" fmla="*/ 4800 w 2222703"/>
                <a:gd name="connsiteY3" fmla="*/ 3107267 h 4344833"/>
                <a:gd name="connsiteX4" fmla="*/ 199535 w 2222703"/>
                <a:gd name="connsiteY4" fmla="*/ 2565401 h 4344833"/>
                <a:gd name="connsiteX5" fmla="*/ 622867 w 2222703"/>
                <a:gd name="connsiteY5" fmla="*/ 2133600 h 4344833"/>
                <a:gd name="connsiteX6" fmla="*/ 961536 w 2222703"/>
                <a:gd name="connsiteY6" fmla="*/ 1811868 h 4344833"/>
                <a:gd name="connsiteX7" fmla="*/ 1232470 w 2222703"/>
                <a:gd name="connsiteY7" fmla="*/ 1439335 h 4344833"/>
                <a:gd name="connsiteX8" fmla="*/ 1266334 w 2222703"/>
                <a:gd name="connsiteY8" fmla="*/ 1100670 h 4344833"/>
                <a:gd name="connsiteX9" fmla="*/ 1097000 w 2222703"/>
                <a:gd name="connsiteY9" fmla="*/ 643465 h 4344833"/>
                <a:gd name="connsiteX10" fmla="*/ 800666 w 2222703"/>
                <a:gd name="connsiteY10" fmla="*/ 0 h 4344833"/>
                <a:gd name="connsiteX11" fmla="*/ 1799733 w 2222703"/>
                <a:gd name="connsiteY11" fmla="*/ 795866 h 4344833"/>
                <a:gd name="connsiteX12" fmla="*/ 2079136 w 2222703"/>
                <a:gd name="connsiteY12" fmla="*/ 1405467 h 4344833"/>
                <a:gd name="connsiteX13" fmla="*/ 2180733 w 2222703"/>
                <a:gd name="connsiteY13" fmla="*/ 1964267 h 4344833"/>
                <a:gd name="connsiteX14" fmla="*/ 2206133 w 2222703"/>
                <a:gd name="connsiteY14" fmla="*/ 2785534 h 4344833"/>
                <a:gd name="connsiteX15" fmla="*/ 1935201 w 2222703"/>
                <a:gd name="connsiteY15" fmla="*/ 3556001 h 4344833"/>
                <a:gd name="connsiteX16" fmla="*/ 1401799 w 2222703"/>
                <a:gd name="connsiteY16" fmla="*/ 4114800 h 4344833"/>
                <a:gd name="connsiteX17" fmla="*/ 521267 w 2222703"/>
                <a:gd name="connsiteY17" fmla="*/ 4343401 h 4344833"/>
                <a:gd name="connsiteX0" fmla="*/ 522071 w 2223507"/>
                <a:gd name="connsiteY0" fmla="*/ 4343401 h 4345323"/>
                <a:gd name="connsiteX1" fmla="*/ 285004 w 2223507"/>
                <a:gd name="connsiteY1" fmla="*/ 4004734 h 4345323"/>
                <a:gd name="connsiteX2" fmla="*/ 73337 w 2223507"/>
                <a:gd name="connsiteY2" fmla="*/ 3513667 h 4345323"/>
                <a:gd name="connsiteX3" fmla="*/ 5604 w 2223507"/>
                <a:gd name="connsiteY3" fmla="*/ 3107267 h 4345323"/>
                <a:gd name="connsiteX4" fmla="*/ 200339 w 2223507"/>
                <a:gd name="connsiteY4" fmla="*/ 2565401 h 4345323"/>
                <a:gd name="connsiteX5" fmla="*/ 623671 w 2223507"/>
                <a:gd name="connsiteY5" fmla="*/ 2133600 h 4345323"/>
                <a:gd name="connsiteX6" fmla="*/ 962340 w 2223507"/>
                <a:gd name="connsiteY6" fmla="*/ 1811868 h 4345323"/>
                <a:gd name="connsiteX7" fmla="*/ 1233274 w 2223507"/>
                <a:gd name="connsiteY7" fmla="*/ 1439335 h 4345323"/>
                <a:gd name="connsiteX8" fmla="*/ 1267138 w 2223507"/>
                <a:gd name="connsiteY8" fmla="*/ 1100670 h 4345323"/>
                <a:gd name="connsiteX9" fmla="*/ 1097804 w 2223507"/>
                <a:gd name="connsiteY9" fmla="*/ 643465 h 4345323"/>
                <a:gd name="connsiteX10" fmla="*/ 801470 w 2223507"/>
                <a:gd name="connsiteY10" fmla="*/ 0 h 4345323"/>
                <a:gd name="connsiteX11" fmla="*/ 1800537 w 2223507"/>
                <a:gd name="connsiteY11" fmla="*/ 795866 h 4345323"/>
                <a:gd name="connsiteX12" fmla="*/ 2079940 w 2223507"/>
                <a:gd name="connsiteY12" fmla="*/ 1405467 h 4345323"/>
                <a:gd name="connsiteX13" fmla="*/ 2181537 w 2223507"/>
                <a:gd name="connsiteY13" fmla="*/ 1964267 h 4345323"/>
                <a:gd name="connsiteX14" fmla="*/ 2206937 w 2223507"/>
                <a:gd name="connsiteY14" fmla="*/ 2785534 h 4345323"/>
                <a:gd name="connsiteX15" fmla="*/ 1936005 w 2223507"/>
                <a:gd name="connsiteY15" fmla="*/ 3556001 h 4345323"/>
                <a:gd name="connsiteX16" fmla="*/ 1402603 w 2223507"/>
                <a:gd name="connsiteY16" fmla="*/ 4114800 h 4345323"/>
                <a:gd name="connsiteX17" fmla="*/ 522071 w 2223507"/>
                <a:gd name="connsiteY17" fmla="*/ 4343401 h 4345323"/>
                <a:gd name="connsiteX0" fmla="*/ 530538 w 2223507"/>
                <a:gd name="connsiteY0" fmla="*/ 4267201 h 4270787"/>
                <a:gd name="connsiteX1" fmla="*/ 285004 w 2223507"/>
                <a:gd name="connsiteY1" fmla="*/ 4004734 h 4270787"/>
                <a:gd name="connsiteX2" fmla="*/ 73337 w 2223507"/>
                <a:gd name="connsiteY2" fmla="*/ 3513667 h 4270787"/>
                <a:gd name="connsiteX3" fmla="*/ 5604 w 2223507"/>
                <a:gd name="connsiteY3" fmla="*/ 3107267 h 4270787"/>
                <a:gd name="connsiteX4" fmla="*/ 200339 w 2223507"/>
                <a:gd name="connsiteY4" fmla="*/ 2565401 h 4270787"/>
                <a:gd name="connsiteX5" fmla="*/ 623671 w 2223507"/>
                <a:gd name="connsiteY5" fmla="*/ 2133600 h 4270787"/>
                <a:gd name="connsiteX6" fmla="*/ 962340 w 2223507"/>
                <a:gd name="connsiteY6" fmla="*/ 1811868 h 4270787"/>
                <a:gd name="connsiteX7" fmla="*/ 1233274 w 2223507"/>
                <a:gd name="connsiteY7" fmla="*/ 1439335 h 4270787"/>
                <a:gd name="connsiteX8" fmla="*/ 1267138 w 2223507"/>
                <a:gd name="connsiteY8" fmla="*/ 1100670 h 4270787"/>
                <a:gd name="connsiteX9" fmla="*/ 1097804 w 2223507"/>
                <a:gd name="connsiteY9" fmla="*/ 643465 h 4270787"/>
                <a:gd name="connsiteX10" fmla="*/ 801470 w 2223507"/>
                <a:gd name="connsiteY10" fmla="*/ 0 h 4270787"/>
                <a:gd name="connsiteX11" fmla="*/ 1800537 w 2223507"/>
                <a:gd name="connsiteY11" fmla="*/ 795866 h 4270787"/>
                <a:gd name="connsiteX12" fmla="*/ 2079940 w 2223507"/>
                <a:gd name="connsiteY12" fmla="*/ 1405467 h 4270787"/>
                <a:gd name="connsiteX13" fmla="*/ 2181537 w 2223507"/>
                <a:gd name="connsiteY13" fmla="*/ 1964267 h 4270787"/>
                <a:gd name="connsiteX14" fmla="*/ 2206937 w 2223507"/>
                <a:gd name="connsiteY14" fmla="*/ 2785534 h 4270787"/>
                <a:gd name="connsiteX15" fmla="*/ 1936005 w 2223507"/>
                <a:gd name="connsiteY15" fmla="*/ 3556001 h 4270787"/>
                <a:gd name="connsiteX16" fmla="*/ 1402603 w 2223507"/>
                <a:gd name="connsiteY16" fmla="*/ 4114800 h 4270787"/>
                <a:gd name="connsiteX17" fmla="*/ 530538 w 2223507"/>
                <a:gd name="connsiteY17" fmla="*/ 4267201 h 4270787"/>
                <a:gd name="connsiteX0" fmla="*/ 530538 w 2223507"/>
                <a:gd name="connsiteY0" fmla="*/ 4267201 h 4267399"/>
                <a:gd name="connsiteX1" fmla="*/ 285004 w 2223507"/>
                <a:gd name="connsiteY1" fmla="*/ 4004734 h 4267399"/>
                <a:gd name="connsiteX2" fmla="*/ 73337 w 2223507"/>
                <a:gd name="connsiteY2" fmla="*/ 3513667 h 4267399"/>
                <a:gd name="connsiteX3" fmla="*/ 5604 w 2223507"/>
                <a:gd name="connsiteY3" fmla="*/ 3107267 h 4267399"/>
                <a:gd name="connsiteX4" fmla="*/ 200339 w 2223507"/>
                <a:gd name="connsiteY4" fmla="*/ 2565401 h 4267399"/>
                <a:gd name="connsiteX5" fmla="*/ 623671 w 2223507"/>
                <a:gd name="connsiteY5" fmla="*/ 2133600 h 4267399"/>
                <a:gd name="connsiteX6" fmla="*/ 962340 w 2223507"/>
                <a:gd name="connsiteY6" fmla="*/ 1811868 h 4267399"/>
                <a:gd name="connsiteX7" fmla="*/ 1233274 w 2223507"/>
                <a:gd name="connsiteY7" fmla="*/ 1439335 h 4267399"/>
                <a:gd name="connsiteX8" fmla="*/ 1267138 w 2223507"/>
                <a:gd name="connsiteY8" fmla="*/ 1100670 h 4267399"/>
                <a:gd name="connsiteX9" fmla="*/ 1097804 w 2223507"/>
                <a:gd name="connsiteY9" fmla="*/ 643465 h 4267399"/>
                <a:gd name="connsiteX10" fmla="*/ 801470 w 2223507"/>
                <a:gd name="connsiteY10" fmla="*/ 0 h 4267399"/>
                <a:gd name="connsiteX11" fmla="*/ 1800537 w 2223507"/>
                <a:gd name="connsiteY11" fmla="*/ 795866 h 4267399"/>
                <a:gd name="connsiteX12" fmla="*/ 2079940 w 2223507"/>
                <a:gd name="connsiteY12" fmla="*/ 1405467 h 4267399"/>
                <a:gd name="connsiteX13" fmla="*/ 2181537 w 2223507"/>
                <a:gd name="connsiteY13" fmla="*/ 1964267 h 4267399"/>
                <a:gd name="connsiteX14" fmla="*/ 2206937 w 2223507"/>
                <a:gd name="connsiteY14" fmla="*/ 2785534 h 4267399"/>
                <a:gd name="connsiteX15" fmla="*/ 1936005 w 2223507"/>
                <a:gd name="connsiteY15" fmla="*/ 3556001 h 4267399"/>
                <a:gd name="connsiteX16" fmla="*/ 1368736 w 2223507"/>
                <a:gd name="connsiteY16" fmla="*/ 4038600 h 4267399"/>
                <a:gd name="connsiteX17" fmla="*/ 530538 w 2223507"/>
                <a:gd name="connsiteY17" fmla="*/ 4267201 h 4267399"/>
                <a:gd name="connsiteX0" fmla="*/ 530538 w 2223507"/>
                <a:gd name="connsiteY0" fmla="*/ 4267201 h 4279518"/>
                <a:gd name="connsiteX1" fmla="*/ 285004 w 2223507"/>
                <a:gd name="connsiteY1" fmla="*/ 4004734 h 4279518"/>
                <a:gd name="connsiteX2" fmla="*/ 73337 w 2223507"/>
                <a:gd name="connsiteY2" fmla="*/ 3513667 h 4279518"/>
                <a:gd name="connsiteX3" fmla="*/ 5604 w 2223507"/>
                <a:gd name="connsiteY3" fmla="*/ 3107267 h 4279518"/>
                <a:gd name="connsiteX4" fmla="*/ 200339 w 2223507"/>
                <a:gd name="connsiteY4" fmla="*/ 2565401 h 4279518"/>
                <a:gd name="connsiteX5" fmla="*/ 623671 w 2223507"/>
                <a:gd name="connsiteY5" fmla="*/ 2133600 h 4279518"/>
                <a:gd name="connsiteX6" fmla="*/ 962340 w 2223507"/>
                <a:gd name="connsiteY6" fmla="*/ 1811868 h 4279518"/>
                <a:gd name="connsiteX7" fmla="*/ 1233274 w 2223507"/>
                <a:gd name="connsiteY7" fmla="*/ 1439335 h 4279518"/>
                <a:gd name="connsiteX8" fmla="*/ 1267138 w 2223507"/>
                <a:gd name="connsiteY8" fmla="*/ 1100670 h 4279518"/>
                <a:gd name="connsiteX9" fmla="*/ 1097804 w 2223507"/>
                <a:gd name="connsiteY9" fmla="*/ 643465 h 4279518"/>
                <a:gd name="connsiteX10" fmla="*/ 801470 w 2223507"/>
                <a:gd name="connsiteY10" fmla="*/ 0 h 4279518"/>
                <a:gd name="connsiteX11" fmla="*/ 1800537 w 2223507"/>
                <a:gd name="connsiteY11" fmla="*/ 795866 h 4279518"/>
                <a:gd name="connsiteX12" fmla="*/ 2079940 w 2223507"/>
                <a:gd name="connsiteY12" fmla="*/ 1405467 h 4279518"/>
                <a:gd name="connsiteX13" fmla="*/ 2181537 w 2223507"/>
                <a:gd name="connsiteY13" fmla="*/ 1964267 h 4279518"/>
                <a:gd name="connsiteX14" fmla="*/ 2206937 w 2223507"/>
                <a:gd name="connsiteY14" fmla="*/ 2785534 h 4279518"/>
                <a:gd name="connsiteX15" fmla="*/ 1936005 w 2223507"/>
                <a:gd name="connsiteY15" fmla="*/ 3556001 h 4279518"/>
                <a:gd name="connsiteX16" fmla="*/ 1123203 w 2223507"/>
                <a:gd name="connsiteY16" fmla="*/ 4165600 h 4279518"/>
                <a:gd name="connsiteX17" fmla="*/ 530538 w 2223507"/>
                <a:gd name="connsiteY17" fmla="*/ 4267201 h 4279518"/>
                <a:gd name="connsiteX0" fmla="*/ 530538 w 2223507"/>
                <a:gd name="connsiteY0" fmla="*/ 4267201 h 4299688"/>
                <a:gd name="connsiteX1" fmla="*/ 285004 w 2223507"/>
                <a:gd name="connsiteY1" fmla="*/ 4004734 h 4299688"/>
                <a:gd name="connsiteX2" fmla="*/ 73337 w 2223507"/>
                <a:gd name="connsiteY2" fmla="*/ 3513667 h 4299688"/>
                <a:gd name="connsiteX3" fmla="*/ 5604 w 2223507"/>
                <a:gd name="connsiteY3" fmla="*/ 3107267 h 4299688"/>
                <a:gd name="connsiteX4" fmla="*/ 200339 w 2223507"/>
                <a:gd name="connsiteY4" fmla="*/ 2565401 h 4299688"/>
                <a:gd name="connsiteX5" fmla="*/ 623671 w 2223507"/>
                <a:gd name="connsiteY5" fmla="*/ 2133600 h 4299688"/>
                <a:gd name="connsiteX6" fmla="*/ 962340 w 2223507"/>
                <a:gd name="connsiteY6" fmla="*/ 1811868 h 4299688"/>
                <a:gd name="connsiteX7" fmla="*/ 1233274 w 2223507"/>
                <a:gd name="connsiteY7" fmla="*/ 1439335 h 4299688"/>
                <a:gd name="connsiteX8" fmla="*/ 1267138 w 2223507"/>
                <a:gd name="connsiteY8" fmla="*/ 1100670 h 4299688"/>
                <a:gd name="connsiteX9" fmla="*/ 1097804 w 2223507"/>
                <a:gd name="connsiteY9" fmla="*/ 643465 h 4299688"/>
                <a:gd name="connsiteX10" fmla="*/ 801470 w 2223507"/>
                <a:gd name="connsiteY10" fmla="*/ 0 h 4299688"/>
                <a:gd name="connsiteX11" fmla="*/ 1800537 w 2223507"/>
                <a:gd name="connsiteY11" fmla="*/ 795866 h 4299688"/>
                <a:gd name="connsiteX12" fmla="*/ 2079940 w 2223507"/>
                <a:gd name="connsiteY12" fmla="*/ 1405467 h 4299688"/>
                <a:gd name="connsiteX13" fmla="*/ 2181537 w 2223507"/>
                <a:gd name="connsiteY13" fmla="*/ 1964267 h 4299688"/>
                <a:gd name="connsiteX14" fmla="*/ 2206937 w 2223507"/>
                <a:gd name="connsiteY14" fmla="*/ 2785534 h 4299688"/>
                <a:gd name="connsiteX15" fmla="*/ 1936005 w 2223507"/>
                <a:gd name="connsiteY15" fmla="*/ 3556001 h 4299688"/>
                <a:gd name="connsiteX16" fmla="*/ 970803 w 2223507"/>
                <a:gd name="connsiteY16" fmla="*/ 4216400 h 4299688"/>
                <a:gd name="connsiteX17" fmla="*/ 530538 w 2223507"/>
                <a:gd name="connsiteY17" fmla="*/ 4267201 h 4299688"/>
                <a:gd name="connsiteX0" fmla="*/ 530538 w 2237828"/>
                <a:gd name="connsiteY0" fmla="*/ 4267201 h 4292683"/>
                <a:gd name="connsiteX1" fmla="*/ 285004 w 2237828"/>
                <a:gd name="connsiteY1" fmla="*/ 4004734 h 4292683"/>
                <a:gd name="connsiteX2" fmla="*/ 73337 w 2237828"/>
                <a:gd name="connsiteY2" fmla="*/ 3513667 h 4292683"/>
                <a:gd name="connsiteX3" fmla="*/ 5604 w 2237828"/>
                <a:gd name="connsiteY3" fmla="*/ 3107267 h 4292683"/>
                <a:gd name="connsiteX4" fmla="*/ 200339 w 2237828"/>
                <a:gd name="connsiteY4" fmla="*/ 2565401 h 4292683"/>
                <a:gd name="connsiteX5" fmla="*/ 623671 w 2237828"/>
                <a:gd name="connsiteY5" fmla="*/ 2133600 h 4292683"/>
                <a:gd name="connsiteX6" fmla="*/ 962340 w 2237828"/>
                <a:gd name="connsiteY6" fmla="*/ 1811868 h 4292683"/>
                <a:gd name="connsiteX7" fmla="*/ 1233274 w 2237828"/>
                <a:gd name="connsiteY7" fmla="*/ 1439335 h 4292683"/>
                <a:gd name="connsiteX8" fmla="*/ 1267138 w 2237828"/>
                <a:gd name="connsiteY8" fmla="*/ 1100670 h 4292683"/>
                <a:gd name="connsiteX9" fmla="*/ 1097804 w 2237828"/>
                <a:gd name="connsiteY9" fmla="*/ 643465 h 4292683"/>
                <a:gd name="connsiteX10" fmla="*/ 801470 w 2237828"/>
                <a:gd name="connsiteY10" fmla="*/ 0 h 4292683"/>
                <a:gd name="connsiteX11" fmla="*/ 1800537 w 2237828"/>
                <a:gd name="connsiteY11" fmla="*/ 795866 h 4292683"/>
                <a:gd name="connsiteX12" fmla="*/ 2079940 w 2237828"/>
                <a:gd name="connsiteY12" fmla="*/ 1405467 h 4292683"/>
                <a:gd name="connsiteX13" fmla="*/ 2181537 w 2237828"/>
                <a:gd name="connsiteY13" fmla="*/ 1964267 h 4292683"/>
                <a:gd name="connsiteX14" fmla="*/ 2206937 w 2237828"/>
                <a:gd name="connsiteY14" fmla="*/ 2785534 h 4292683"/>
                <a:gd name="connsiteX15" fmla="*/ 1741272 w 2237828"/>
                <a:gd name="connsiteY15" fmla="*/ 3683001 h 4292683"/>
                <a:gd name="connsiteX16" fmla="*/ 970803 w 2237828"/>
                <a:gd name="connsiteY16" fmla="*/ 4216400 h 4292683"/>
                <a:gd name="connsiteX17" fmla="*/ 530538 w 2237828"/>
                <a:gd name="connsiteY17" fmla="*/ 4267201 h 4292683"/>
                <a:gd name="connsiteX0" fmla="*/ 530538 w 2181571"/>
                <a:gd name="connsiteY0" fmla="*/ 4267201 h 4292683"/>
                <a:gd name="connsiteX1" fmla="*/ 285004 w 2181571"/>
                <a:gd name="connsiteY1" fmla="*/ 4004734 h 4292683"/>
                <a:gd name="connsiteX2" fmla="*/ 73337 w 2181571"/>
                <a:gd name="connsiteY2" fmla="*/ 3513667 h 4292683"/>
                <a:gd name="connsiteX3" fmla="*/ 5604 w 2181571"/>
                <a:gd name="connsiteY3" fmla="*/ 3107267 h 4292683"/>
                <a:gd name="connsiteX4" fmla="*/ 200339 w 2181571"/>
                <a:gd name="connsiteY4" fmla="*/ 2565401 h 4292683"/>
                <a:gd name="connsiteX5" fmla="*/ 623671 w 2181571"/>
                <a:gd name="connsiteY5" fmla="*/ 2133600 h 4292683"/>
                <a:gd name="connsiteX6" fmla="*/ 962340 w 2181571"/>
                <a:gd name="connsiteY6" fmla="*/ 1811868 h 4292683"/>
                <a:gd name="connsiteX7" fmla="*/ 1233274 w 2181571"/>
                <a:gd name="connsiteY7" fmla="*/ 1439335 h 4292683"/>
                <a:gd name="connsiteX8" fmla="*/ 1267138 w 2181571"/>
                <a:gd name="connsiteY8" fmla="*/ 1100670 h 4292683"/>
                <a:gd name="connsiteX9" fmla="*/ 1097804 w 2181571"/>
                <a:gd name="connsiteY9" fmla="*/ 643465 h 4292683"/>
                <a:gd name="connsiteX10" fmla="*/ 801470 w 2181571"/>
                <a:gd name="connsiteY10" fmla="*/ 0 h 4292683"/>
                <a:gd name="connsiteX11" fmla="*/ 1800537 w 2181571"/>
                <a:gd name="connsiteY11" fmla="*/ 795866 h 4292683"/>
                <a:gd name="connsiteX12" fmla="*/ 2079940 w 2181571"/>
                <a:gd name="connsiteY12" fmla="*/ 1405467 h 4292683"/>
                <a:gd name="connsiteX13" fmla="*/ 2181537 w 2181571"/>
                <a:gd name="connsiteY13" fmla="*/ 1964267 h 4292683"/>
                <a:gd name="connsiteX14" fmla="*/ 2071470 w 2181571"/>
                <a:gd name="connsiteY14" fmla="*/ 2844801 h 4292683"/>
                <a:gd name="connsiteX15" fmla="*/ 1741272 w 2181571"/>
                <a:gd name="connsiteY15" fmla="*/ 3683001 h 4292683"/>
                <a:gd name="connsiteX16" fmla="*/ 970803 w 2181571"/>
                <a:gd name="connsiteY16" fmla="*/ 4216400 h 4292683"/>
                <a:gd name="connsiteX17" fmla="*/ 530538 w 2181571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800537 w 2173112"/>
                <a:gd name="connsiteY11" fmla="*/ 795866 h 4292683"/>
                <a:gd name="connsiteX12" fmla="*/ 2079940 w 2173112"/>
                <a:gd name="connsiteY12" fmla="*/ 14054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800537 w 2173422"/>
                <a:gd name="connsiteY11" fmla="*/ 795866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422"/>
                <a:gd name="connsiteY0" fmla="*/ 4267201 h 4292683"/>
                <a:gd name="connsiteX1" fmla="*/ 285004 w 2173422"/>
                <a:gd name="connsiteY1" fmla="*/ 4004734 h 4292683"/>
                <a:gd name="connsiteX2" fmla="*/ 73337 w 2173422"/>
                <a:gd name="connsiteY2" fmla="*/ 3513667 h 4292683"/>
                <a:gd name="connsiteX3" fmla="*/ 5604 w 2173422"/>
                <a:gd name="connsiteY3" fmla="*/ 3107267 h 4292683"/>
                <a:gd name="connsiteX4" fmla="*/ 200339 w 2173422"/>
                <a:gd name="connsiteY4" fmla="*/ 2565401 h 4292683"/>
                <a:gd name="connsiteX5" fmla="*/ 623671 w 2173422"/>
                <a:gd name="connsiteY5" fmla="*/ 2133600 h 4292683"/>
                <a:gd name="connsiteX6" fmla="*/ 962340 w 2173422"/>
                <a:gd name="connsiteY6" fmla="*/ 1811868 h 4292683"/>
                <a:gd name="connsiteX7" fmla="*/ 1233274 w 2173422"/>
                <a:gd name="connsiteY7" fmla="*/ 1439335 h 4292683"/>
                <a:gd name="connsiteX8" fmla="*/ 1267138 w 2173422"/>
                <a:gd name="connsiteY8" fmla="*/ 1100670 h 4292683"/>
                <a:gd name="connsiteX9" fmla="*/ 1097804 w 2173422"/>
                <a:gd name="connsiteY9" fmla="*/ 643465 h 4292683"/>
                <a:gd name="connsiteX10" fmla="*/ 801470 w 2173422"/>
                <a:gd name="connsiteY10" fmla="*/ 0 h 4292683"/>
                <a:gd name="connsiteX11" fmla="*/ 1749737 w 2173422"/>
                <a:gd name="connsiteY11" fmla="*/ 804333 h 4292683"/>
                <a:gd name="connsiteX12" fmla="*/ 2046073 w 2173422"/>
                <a:gd name="connsiteY12" fmla="*/ 1405467 h 4292683"/>
                <a:gd name="connsiteX13" fmla="*/ 2173070 w 2173422"/>
                <a:gd name="connsiteY13" fmla="*/ 2074333 h 4292683"/>
                <a:gd name="connsiteX14" fmla="*/ 2071470 w 2173422"/>
                <a:gd name="connsiteY14" fmla="*/ 2844801 h 4292683"/>
                <a:gd name="connsiteX15" fmla="*/ 1741272 w 2173422"/>
                <a:gd name="connsiteY15" fmla="*/ 3683001 h 4292683"/>
                <a:gd name="connsiteX16" fmla="*/ 970803 w 2173422"/>
                <a:gd name="connsiteY16" fmla="*/ 4216400 h 4292683"/>
                <a:gd name="connsiteX17" fmla="*/ 530538 w 2173422"/>
                <a:gd name="connsiteY17" fmla="*/ 4267201 h 4292683"/>
                <a:gd name="connsiteX0" fmla="*/ 530538 w 2173112"/>
                <a:gd name="connsiteY0" fmla="*/ 4267201 h 4292683"/>
                <a:gd name="connsiteX1" fmla="*/ 285004 w 2173112"/>
                <a:gd name="connsiteY1" fmla="*/ 4004734 h 4292683"/>
                <a:gd name="connsiteX2" fmla="*/ 73337 w 2173112"/>
                <a:gd name="connsiteY2" fmla="*/ 3513667 h 4292683"/>
                <a:gd name="connsiteX3" fmla="*/ 5604 w 2173112"/>
                <a:gd name="connsiteY3" fmla="*/ 3107267 h 4292683"/>
                <a:gd name="connsiteX4" fmla="*/ 200339 w 2173112"/>
                <a:gd name="connsiteY4" fmla="*/ 2565401 h 4292683"/>
                <a:gd name="connsiteX5" fmla="*/ 623671 w 2173112"/>
                <a:gd name="connsiteY5" fmla="*/ 2133600 h 4292683"/>
                <a:gd name="connsiteX6" fmla="*/ 962340 w 2173112"/>
                <a:gd name="connsiteY6" fmla="*/ 1811868 h 4292683"/>
                <a:gd name="connsiteX7" fmla="*/ 1233274 w 2173112"/>
                <a:gd name="connsiteY7" fmla="*/ 1439335 h 4292683"/>
                <a:gd name="connsiteX8" fmla="*/ 1267138 w 2173112"/>
                <a:gd name="connsiteY8" fmla="*/ 1100670 h 4292683"/>
                <a:gd name="connsiteX9" fmla="*/ 1097804 w 2173112"/>
                <a:gd name="connsiteY9" fmla="*/ 643465 h 4292683"/>
                <a:gd name="connsiteX10" fmla="*/ 801470 w 2173112"/>
                <a:gd name="connsiteY10" fmla="*/ 0 h 4292683"/>
                <a:gd name="connsiteX11" fmla="*/ 1749737 w 2173112"/>
                <a:gd name="connsiteY11" fmla="*/ 804333 h 4292683"/>
                <a:gd name="connsiteX12" fmla="*/ 2079940 w 2173112"/>
                <a:gd name="connsiteY12" fmla="*/ 1430867 h 4292683"/>
                <a:gd name="connsiteX13" fmla="*/ 2173070 w 2173112"/>
                <a:gd name="connsiteY13" fmla="*/ 2074333 h 4292683"/>
                <a:gd name="connsiteX14" fmla="*/ 2071470 w 2173112"/>
                <a:gd name="connsiteY14" fmla="*/ 2844801 h 4292683"/>
                <a:gd name="connsiteX15" fmla="*/ 1741272 w 2173112"/>
                <a:gd name="connsiteY15" fmla="*/ 3683001 h 4292683"/>
                <a:gd name="connsiteX16" fmla="*/ 970803 w 2173112"/>
                <a:gd name="connsiteY16" fmla="*/ 4216400 h 4292683"/>
                <a:gd name="connsiteX17" fmla="*/ 530538 w 2173112"/>
                <a:gd name="connsiteY17" fmla="*/ 4267201 h 4292683"/>
                <a:gd name="connsiteX0" fmla="*/ 530538 w 2132392"/>
                <a:gd name="connsiteY0" fmla="*/ 4267201 h 4292683"/>
                <a:gd name="connsiteX1" fmla="*/ 285004 w 2132392"/>
                <a:gd name="connsiteY1" fmla="*/ 4004734 h 4292683"/>
                <a:gd name="connsiteX2" fmla="*/ 73337 w 2132392"/>
                <a:gd name="connsiteY2" fmla="*/ 3513667 h 4292683"/>
                <a:gd name="connsiteX3" fmla="*/ 5604 w 2132392"/>
                <a:gd name="connsiteY3" fmla="*/ 3107267 h 4292683"/>
                <a:gd name="connsiteX4" fmla="*/ 200339 w 2132392"/>
                <a:gd name="connsiteY4" fmla="*/ 2565401 h 4292683"/>
                <a:gd name="connsiteX5" fmla="*/ 623671 w 2132392"/>
                <a:gd name="connsiteY5" fmla="*/ 2133600 h 4292683"/>
                <a:gd name="connsiteX6" fmla="*/ 962340 w 2132392"/>
                <a:gd name="connsiteY6" fmla="*/ 1811868 h 4292683"/>
                <a:gd name="connsiteX7" fmla="*/ 1233274 w 2132392"/>
                <a:gd name="connsiteY7" fmla="*/ 1439335 h 4292683"/>
                <a:gd name="connsiteX8" fmla="*/ 1267138 w 2132392"/>
                <a:gd name="connsiteY8" fmla="*/ 1100670 h 4292683"/>
                <a:gd name="connsiteX9" fmla="*/ 1097804 w 2132392"/>
                <a:gd name="connsiteY9" fmla="*/ 643465 h 4292683"/>
                <a:gd name="connsiteX10" fmla="*/ 801470 w 2132392"/>
                <a:gd name="connsiteY10" fmla="*/ 0 h 4292683"/>
                <a:gd name="connsiteX11" fmla="*/ 1749737 w 2132392"/>
                <a:gd name="connsiteY11" fmla="*/ 804333 h 4292683"/>
                <a:gd name="connsiteX12" fmla="*/ 2079940 w 2132392"/>
                <a:gd name="connsiteY12" fmla="*/ 1430867 h 4292683"/>
                <a:gd name="connsiteX13" fmla="*/ 2130737 w 2132392"/>
                <a:gd name="connsiteY13" fmla="*/ 2201333 h 4292683"/>
                <a:gd name="connsiteX14" fmla="*/ 2071470 w 2132392"/>
                <a:gd name="connsiteY14" fmla="*/ 2844801 h 4292683"/>
                <a:gd name="connsiteX15" fmla="*/ 1741272 w 2132392"/>
                <a:gd name="connsiteY15" fmla="*/ 3683001 h 4292683"/>
                <a:gd name="connsiteX16" fmla="*/ 970803 w 2132392"/>
                <a:gd name="connsiteY16" fmla="*/ 4216400 h 4292683"/>
                <a:gd name="connsiteX17" fmla="*/ 530538 w 2132392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67201 h 4292683"/>
                <a:gd name="connsiteX1" fmla="*/ 285004 w 2134180"/>
                <a:gd name="connsiteY1" fmla="*/ 4004734 h 4292683"/>
                <a:gd name="connsiteX2" fmla="*/ 73337 w 2134180"/>
                <a:gd name="connsiteY2" fmla="*/ 3513667 h 4292683"/>
                <a:gd name="connsiteX3" fmla="*/ 5604 w 2134180"/>
                <a:gd name="connsiteY3" fmla="*/ 3107267 h 4292683"/>
                <a:gd name="connsiteX4" fmla="*/ 200339 w 2134180"/>
                <a:gd name="connsiteY4" fmla="*/ 2565401 h 4292683"/>
                <a:gd name="connsiteX5" fmla="*/ 623671 w 2134180"/>
                <a:gd name="connsiteY5" fmla="*/ 2133600 h 4292683"/>
                <a:gd name="connsiteX6" fmla="*/ 962340 w 2134180"/>
                <a:gd name="connsiteY6" fmla="*/ 1811868 h 4292683"/>
                <a:gd name="connsiteX7" fmla="*/ 1233274 w 2134180"/>
                <a:gd name="connsiteY7" fmla="*/ 1439335 h 4292683"/>
                <a:gd name="connsiteX8" fmla="*/ 1267138 w 2134180"/>
                <a:gd name="connsiteY8" fmla="*/ 1100670 h 4292683"/>
                <a:gd name="connsiteX9" fmla="*/ 1097804 w 2134180"/>
                <a:gd name="connsiteY9" fmla="*/ 643465 h 4292683"/>
                <a:gd name="connsiteX10" fmla="*/ 801470 w 2134180"/>
                <a:gd name="connsiteY10" fmla="*/ 0 h 4292683"/>
                <a:gd name="connsiteX11" fmla="*/ 1749737 w 2134180"/>
                <a:gd name="connsiteY11" fmla="*/ 804333 h 4292683"/>
                <a:gd name="connsiteX12" fmla="*/ 2020673 w 2134180"/>
                <a:gd name="connsiteY12" fmla="*/ 1439334 h 4292683"/>
                <a:gd name="connsiteX13" fmla="*/ 2130737 w 2134180"/>
                <a:gd name="connsiteY13" fmla="*/ 2201333 h 4292683"/>
                <a:gd name="connsiteX14" fmla="*/ 2071470 w 2134180"/>
                <a:gd name="connsiteY14" fmla="*/ 2844801 h 4292683"/>
                <a:gd name="connsiteX15" fmla="*/ 1741272 w 2134180"/>
                <a:gd name="connsiteY15" fmla="*/ 3683001 h 4292683"/>
                <a:gd name="connsiteX16" fmla="*/ 970803 w 2134180"/>
                <a:gd name="connsiteY16" fmla="*/ 4216400 h 4292683"/>
                <a:gd name="connsiteX17" fmla="*/ 530538 w 2134180"/>
                <a:gd name="connsiteY17" fmla="*/ 4267201 h 4292683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749737 w 2134180"/>
                <a:gd name="connsiteY11" fmla="*/ 767145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097804 w 2134180"/>
                <a:gd name="connsiteY9" fmla="*/ 60627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370040 w 2134180"/>
                <a:gd name="connsiteY9" fmla="*/ 792217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267138 w 2134180"/>
                <a:gd name="connsiteY8" fmla="*/ 1063482 h 4255495"/>
                <a:gd name="connsiteX9" fmla="*/ 1515232 w 2134180"/>
                <a:gd name="connsiteY9" fmla="*/ 878990 h 4255495"/>
                <a:gd name="connsiteX10" fmla="*/ 1200750 w 2134180"/>
                <a:gd name="connsiteY10" fmla="*/ 0 h 4255495"/>
                <a:gd name="connsiteX11" fmla="*/ 1894928 w 2134180"/>
                <a:gd name="connsiteY11" fmla="*/ 891106 h 4255495"/>
                <a:gd name="connsiteX12" fmla="*/ 2020673 w 2134180"/>
                <a:gd name="connsiteY12" fmla="*/ 1402146 h 4255495"/>
                <a:gd name="connsiteX13" fmla="*/ 2130737 w 2134180"/>
                <a:gd name="connsiteY13" fmla="*/ 2164145 h 4255495"/>
                <a:gd name="connsiteX14" fmla="*/ 2071470 w 2134180"/>
                <a:gd name="connsiteY14" fmla="*/ 2807613 h 4255495"/>
                <a:gd name="connsiteX15" fmla="*/ 1741272 w 2134180"/>
                <a:gd name="connsiteY15" fmla="*/ 3645813 h 4255495"/>
                <a:gd name="connsiteX16" fmla="*/ 970803 w 2134180"/>
                <a:gd name="connsiteY16" fmla="*/ 4179212 h 4255495"/>
                <a:gd name="connsiteX17" fmla="*/ 530538 w 2134180"/>
                <a:gd name="connsiteY17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233274 w 2134180"/>
                <a:gd name="connsiteY7" fmla="*/ 1402147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774680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962340 w 2134180"/>
                <a:gd name="connsiteY6" fmla="*/ 1911037 h 4255495"/>
                <a:gd name="connsiteX7" fmla="*/ 1396616 w 2134180"/>
                <a:gd name="connsiteY7" fmla="*/ 1575691 h 4255495"/>
                <a:gd name="connsiteX8" fmla="*/ 1515232 w 2134180"/>
                <a:gd name="connsiteY8" fmla="*/ 878990 h 4255495"/>
                <a:gd name="connsiteX9" fmla="*/ 1200750 w 2134180"/>
                <a:gd name="connsiteY9" fmla="*/ 0 h 4255495"/>
                <a:gd name="connsiteX10" fmla="*/ 1894928 w 2134180"/>
                <a:gd name="connsiteY10" fmla="*/ 891106 h 4255495"/>
                <a:gd name="connsiteX11" fmla="*/ 2020673 w 2134180"/>
                <a:gd name="connsiteY11" fmla="*/ 1402146 h 4255495"/>
                <a:gd name="connsiteX12" fmla="*/ 2130737 w 2134180"/>
                <a:gd name="connsiteY12" fmla="*/ 2164145 h 4255495"/>
                <a:gd name="connsiteX13" fmla="*/ 2071470 w 2134180"/>
                <a:gd name="connsiteY13" fmla="*/ 2807613 h 4255495"/>
                <a:gd name="connsiteX14" fmla="*/ 1741272 w 2134180"/>
                <a:gd name="connsiteY14" fmla="*/ 3645813 h 4255495"/>
                <a:gd name="connsiteX15" fmla="*/ 970803 w 2134180"/>
                <a:gd name="connsiteY15" fmla="*/ 4179212 h 4255495"/>
                <a:gd name="connsiteX16" fmla="*/ 530538 w 2134180"/>
                <a:gd name="connsiteY16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096412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30013 h 4255495"/>
                <a:gd name="connsiteX1" fmla="*/ 285004 w 2134180"/>
                <a:gd name="connsiteY1" fmla="*/ 3967546 h 4255495"/>
                <a:gd name="connsiteX2" fmla="*/ 73337 w 2134180"/>
                <a:gd name="connsiteY2" fmla="*/ 3476479 h 4255495"/>
                <a:gd name="connsiteX3" fmla="*/ 5604 w 2134180"/>
                <a:gd name="connsiteY3" fmla="*/ 3070079 h 4255495"/>
                <a:gd name="connsiteX4" fmla="*/ 200339 w 2134180"/>
                <a:gd name="connsiteY4" fmla="*/ 2528213 h 4255495"/>
                <a:gd name="connsiteX5" fmla="*/ 623671 w 2134180"/>
                <a:gd name="connsiteY5" fmla="*/ 2183184 h 4255495"/>
                <a:gd name="connsiteX6" fmla="*/ 1396616 w 2134180"/>
                <a:gd name="connsiteY6" fmla="*/ 1575691 h 4255495"/>
                <a:gd name="connsiteX7" fmla="*/ 1515232 w 2134180"/>
                <a:gd name="connsiteY7" fmla="*/ 878990 h 4255495"/>
                <a:gd name="connsiteX8" fmla="*/ 1200750 w 2134180"/>
                <a:gd name="connsiteY8" fmla="*/ 0 h 4255495"/>
                <a:gd name="connsiteX9" fmla="*/ 1894928 w 2134180"/>
                <a:gd name="connsiteY9" fmla="*/ 891106 h 4255495"/>
                <a:gd name="connsiteX10" fmla="*/ 2020673 w 2134180"/>
                <a:gd name="connsiteY10" fmla="*/ 1402146 h 4255495"/>
                <a:gd name="connsiteX11" fmla="*/ 2130737 w 2134180"/>
                <a:gd name="connsiteY11" fmla="*/ 2164145 h 4255495"/>
                <a:gd name="connsiteX12" fmla="*/ 2071470 w 2134180"/>
                <a:gd name="connsiteY12" fmla="*/ 2807613 h 4255495"/>
                <a:gd name="connsiteX13" fmla="*/ 1741272 w 2134180"/>
                <a:gd name="connsiteY13" fmla="*/ 3645813 h 4255495"/>
                <a:gd name="connsiteX14" fmla="*/ 970803 w 2134180"/>
                <a:gd name="connsiteY14" fmla="*/ 4179212 h 4255495"/>
                <a:gd name="connsiteX15" fmla="*/ 530538 w 2134180"/>
                <a:gd name="connsiteY15" fmla="*/ 4230013 h 4255495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30538 w 2134180"/>
                <a:gd name="connsiteY0" fmla="*/ 4242410 h 4267892"/>
                <a:gd name="connsiteX1" fmla="*/ 285004 w 2134180"/>
                <a:gd name="connsiteY1" fmla="*/ 3979943 h 4267892"/>
                <a:gd name="connsiteX2" fmla="*/ 73337 w 2134180"/>
                <a:gd name="connsiteY2" fmla="*/ 3488876 h 4267892"/>
                <a:gd name="connsiteX3" fmla="*/ 5604 w 2134180"/>
                <a:gd name="connsiteY3" fmla="*/ 3082476 h 4267892"/>
                <a:gd name="connsiteX4" fmla="*/ 200339 w 2134180"/>
                <a:gd name="connsiteY4" fmla="*/ 2540610 h 4267892"/>
                <a:gd name="connsiteX5" fmla="*/ 623671 w 2134180"/>
                <a:gd name="connsiteY5" fmla="*/ 2195581 h 4267892"/>
                <a:gd name="connsiteX6" fmla="*/ 1396616 w 2134180"/>
                <a:gd name="connsiteY6" fmla="*/ 1588088 h 4267892"/>
                <a:gd name="connsiteX7" fmla="*/ 1515232 w 2134180"/>
                <a:gd name="connsiteY7" fmla="*/ 891387 h 4267892"/>
                <a:gd name="connsiteX8" fmla="*/ 1364092 w 2134180"/>
                <a:gd name="connsiteY8" fmla="*/ 0 h 4267892"/>
                <a:gd name="connsiteX9" fmla="*/ 1894928 w 2134180"/>
                <a:gd name="connsiteY9" fmla="*/ 903503 h 4267892"/>
                <a:gd name="connsiteX10" fmla="*/ 2020673 w 2134180"/>
                <a:gd name="connsiteY10" fmla="*/ 1414543 h 4267892"/>
                <a:gd name="connsiteX11" fmla="*/ 2130737 w 2134180"/>
                <a:gd name="connsiteY11" fmla="*/ 2176542 h 4267892"/>
                <a:gd name="connsiteX12" fmla="*/ 2071470 w 2134180"/>
                <a:gd name="connsiteY12" fmla="*/ 2820010 h 4267892"/>
                <a:gd name="connsiteX13" fmla="*/ 1741272 w 2134180"/>
                <a:gd name="connsiteY13" fmla="*/ 3658210 h 4267892"/>
                <a:gd name="connsiteX14" fmla="*/ 970803 w 2134180"/>
                <a:gd name="connsiteY14" fmla="*/ 4191609 h 4267892"/>
                <a:gd name="connsiteX15" fmla="*/ 530538 w 2134180"/>
                <a:gd name="connsiteY15" fmla="*/ 4242410 h 4267892"/>
                <a:gd name="connsiteX0" fmla="*/ 540731 w 2144373"/>
                <a:gd name="connsiteY0" fmla="*/ 4242410 h 4271885"/>
                <a:gd name="connsiteX1" fmla="*/ 22962 w 2144373"/>
                <a:gd name="connsiteY1" fmla="*/ 4203072 h 4271885"/>
                <a:gd name="connsiteX2" fmla="*/ 83530 w 2144373"/>
                <a:gd name="connsiteY2" fmla="*/ 3488876 h 4271885"/>
                <a:gd name="connsiteX3" fmla="*/ 15797 w 2144373"/>
                <a:gd name="connsiteY3" fmla="*/ 3082476 h 4271885"/>
                <a:gd name="connsiteX4" fmla="*/ 210532 w 2144373"/>
                <a:gd name="connsiteY4" fmla="*/ 2540610 h 4271885"/>
                <a:gd name="connsiteX5" fmla="*/ 633864 w 2144373"/>
                <a:gd name="connsiteY5" fmla="*/ 2195581 h 4271885"/>
                <a:gd name="connsiteX6" fmla="*/ 1406809 w 2144373"/>
                <a:gd name="connsiteY6" fmla="*/ 1588088 h 4271885"/>
                <a:gd name="connsiteX7" fmla="*/ 1525425 w 2144373"/>
                <a:gd name="connsiteY7" fmla="*/ 891387 h 4271885"/>
                <a:gd name="connsiteX8" fmla="*/ 1374285 w 2144373"/>
                <a:gd name="connsiteY8" fmla="*/ 0 h 4271885"/>
                <a:gd name="connsiteX9" fmla="*/ 1905121 w 2144373"/>
                <a:gd name="connsiteY9" fmla="*/ 903503 h 4271885"/>
                <a:gd name="connsiteX10" fmla="*/ 2030866 w 2144373"/>
                <a:gd name="connsiteY10" fmla="*/ 1414543 h 4271885"/>
                <a:gd name="connsiteX11" fmla="*/ 2140930 w 2144373"/>
                <a:gd name="connsiteY11" fmla="*/ 2176542 h 4271885"/>
                <a:gd name="connsiteX12" fmla="*/ 2081663 w 2144373"/>
                <a:gd name="connsiteY12" fmla="*/ 2820010 h 4271885"/>
                <a:gd name="connsiteX13" fmla="*/ 1751465 w 2144373"/>
                <a:gd name="connsiteY13" fmla="*/ 3658210 h 4271885"/>
                <a:gd name="connsiteX14" fmla="*/ 980996 w 2144373"/>
                <a:gd name="connsiteY14" fmla="*/ 4191609 h 4271885"/>
                <a:gd name="connsiteX15" fmla="*/ 540731 w 2144373"/>
                <a:gd name="connsiteY15" fmla="*/ 4242410 h 4271885"/>
                <a:gd name="connsiteX0" fmla="*/ 60966 w 2245377"/>
                <a:gd name="connsiteY0" fmla="*/ 4701064 h 4701073"/>
                <a:gd name="connsiteX1" fmla="*/ 123966 w 2245377"/>
                <a:gd name="connsiteY1" fmla="*/ 4203072 h 4701073"/>
                <a:gd name="connsiteX2" fmla="*/ 184534 w 2245377"/>
                <a:gd name="connsiteY2" fmla="*/ 3488876 h 4701073"/>
                <a:gd name="connsiteX3" fmla="*/ 116801 w 2245377"/>
                <a:gd name="connsiteY3" fmla="*/ 3082476 h 4701073"/>
                <a:gd name="connsiteX4" fmla="*/ 311536 w 2245377"/>
                <a:gd name="connsiteY4" fmla="*/ 2540610 h 4701073"/>
                <a:gd name="connsiteX5" fmla="*/ 734868 w 2245377"/>
                <a:gd name="connsiteY5" fmla="*/ 2195581 h 4701073"/>
                <a:gd name="connsiteX6" fmla="*/ 1507813 w 2245377"/>
                <a:gd name="connsiteY6" fmla="*/ 1588088 h 4701073"/>
                <a:gd name="connsiteX7" fmla="*/ 1626429 w 2245377"/>
                <a:gd name="connsiteY7" fmla="*/ 891387 h 4701073"/>
                <a:gd name="connsiteX8" fmla="*/ 1475289 w 2245377"/>
                <a:gd name="connsiteY8" fmla="*/ 0 h 4701073"/>
                <a:gd name="connsiteX9" fmla="*/ 2006125 w 2245377"/>
                <a:gd name="connsiteY9" fmla="*/ 903503 h 4701073"/>
                <a:gd name="connsiteX10" fmla="*/ 2131870 w 2245377"/>
                <a:gd name="connsiteY10" fmla="*/ 1414543 h 4701073"/>
                <a:gd name="connsiteX11" fmla="*/ 2241934 w 2245377"/>
                <a:gd name="connsiteY11" fmla="*/ 2176542 h 4701073"/>
                <a:gd name="connsiteX12" fmla="*/ 2182667 w 2245377"/>
                <a:gd name="connsiteY12" fmla="*/ 2820010 h 4701073"/>
                <a:gd name="connsiteX13" fmla="*/ 1852469 w 2245377"/>
                <a:gd name="connsiteY13" fmla="*/ 3658210 h 4701073"/>
                <a:gd name="connsiteX14" fmla="*/ 1082000 w 2245377"/>
                <a:gd name="connsiteY14" fmla="*/ 4191609 h 4701073"/>
                <a:gd name="connsiteX15" fmla="*/ 60966 w 2245377"/>
                <a:gd name="connsiteY15" fmla="*/ 4701064 h 4701073"/>
                <a:gd name="connsiteX0" fmla="*/ 536933 w 2721344"/>
                <a:gd name="connsiteY0" fmla="*/ 4701064 h 4703413"/>
                <a:gd name="connsiteX1" fmla="*/ 1014 w 2721344"/>
                <a:gd name="connsiteY1" fmla="*/ 3979943 h 4703413"/>
                <a:gd name="connsiteX2" fmla="*/ 660501 w 2721344"/>
                <a:gd name="connsiteY2" fmla="*/ 3488876 h 4703413"/>
                <a:gd name="connsiteX3" fmla="*/ 592768 w 2721344"/>
                <a:gd name="connsiteY3" fmla="*/ 3082476 h 4703413"/>
                <a:gd name="connsiteX4" fmla="*/ 787503 w 2721344"/>
                <a:gd name="connsiteY4" fmla="*/ 2540610 h 4703413"/>
                <a:gd name="connsiteX5" fmla="*/ 1210835 w 2721344"/>
                <a:gd name="connsiteY5" fmla="*/ 2195581 h 4703413"/>
                <a:gd name="connsiteX6" fmla="*/ 1983780 w 2721344"/>
                <a:gd name="connsiteY6" fmla="*/ 1588088 h 4703413"/>
                <a:gd name="connsiteX7" fmla="*/ 2102396 w 2721344"/>
                <a:gd name="connsiteY7" fmla="*/ 891387 h 4703413"/>
                <a:gd name="connsiteX8" fmla="*/ 1951256 w 2721344"/>
                <a:gd name="connsiteY8" fmla="*/ 0 h 4703413"/>
                <a:gd name="connsiteX9" fmla="*/ 2482092 w 2721344"/>
                <a:gd name="connsiteY9" fmla="*/ 903503 h 4703413"/>
                <a:gd name="connsiteX10" fmla="*/ 2607837 w 2721344"/>
                <a:gd name="connsiteY10" fmla="*/ 1414543 h 4703413"/>
                <a:gd name="connsiteX11" fmla="*/ 2717901 w 2721344"/>
                <a:gd name="connsiteY11" fmla="*/ 2176542 h 4703413"/>
                <a:gd name="connsiteX12" fmla="*/ 2658634 w 2721344"/>
                <a:gd name="connsiteY12" fmla="*/ 2820010 h 4703413"/>
                <a:gd name="connsiteX13" fmla="*/ 2328436 w 2721344"/>
                <a:gd name="connsiteY13" fmla="*/ 3658210 h 4703413"/>
                <a:gd name="connsiteX14" fmla="*/ 1557967 w 2721344"/>
                <a:gd name="connsiteY14" fmla="*/ 4191609 h 4703413"/>
                <a:gd name="connsiteX15" fmla="*/ 536933 w 2721344"/>
                <a:gd name="connsiteY15" fmla="*/ 4701064 h 4703413"/>
                <a:gd name="connsiteX0" fmla="*/ 316782 w 2737132"/>
                <a:gd name="connsiteY0" fmla="*/ 4750648 h 4752777"/>
                <a:gd name="connsiteX1" fmla="*/ 16802 w 2737132"/>
                <a:gd name="connsiteY1" fmla="*/ 3979943 h 4752777"/>
                <a:gd name="connsiteX2" fmla="*/ 676289 w 2737132"/>
                <a:gd name="connsiteY2" fmla="*/ 3488876 h 4752777"/>
                <a:gd name="connsiteX3" fmla="*/ 608556 w 2737132"/>
                <a:gd name="connsiteY3" fmla="*/ 3082476 h 4752777"/>
                <a:gd name="connsiteX4" fmla="*/ 803291 w 2737132"/>
                <a:gd name="connsiteY4" fmla="*/ 2540610 h 4752777"/>
                <a:gd name="connsiteX5" fmla="*/ 1226623 w 2737132"/>
                <a:gd name="connsiteY5" fmla="*/ 2195581 h 4752777"/>
                <a:gd name="connsiteX6" fmla="*/ 1999568 w 2737132"/>
                <a:gd name="connsiteY6" fmla="*/ 1588088 h 4752777"/>
                <a:gd name="connsiteX7" fmla="*/ 2118184 w 2737132"/>
                <a:gd name="connsiteY7" fmla="*/ 891387 h 4752777"/>
                <a:gd name="connsiteX8" fmla="*/ 1967044 w 2737132"/>
                <a:gd name="connsiteY8" fmla="*/ 0 h 4752777"/>
                <a:gd name="connsiteX9" fmla="*/ 2497880 w 2737132"/>
                <a:gd name="connsiteY9" fmla="*/ 903503 h 4752777"/>
                <a:gd name="connsiteX10" fmla="*/ 2623625 w 2737132"/>
                <a:gd name="connsiteY10" fmla="*/ 1414543 h 4752777"/>
                <a:gd name="connsiteX11" fmla="*/ 2733689 w 2737132"/>
                <a:gd name="connsiteY11" fmla="*/ 2176542 h 4752777"/>
                <a:gd name="connsiteX12" fmla="*/ 2674422 w 2737132"/>
                <a:gd name="connsiteY12" fmla="*/ 2820010 h 4752777"/>
                <a:gd name="connsiteX13" fmla="*/ 2344224 w 2737132"/>
                <a:gd name="connsiteY13" fmla="*/ 3658210 h 4752777"/>
                <a:gd name="connsiteX14" fmla="*/ 1573755 w 2737132"/>
                <a:gd name="connsiteY14" fmla="*/ 4191609 h 4752777"/>
                <a:gd name="connsiteX15" fmla="*/ 316782 w 2737132"/>
                <a:gd name="connsiteY15" fmla="*/ 4750648 h 4752777"/>
                <a:gd name="connsiteX0" fmla="*/ 332426 w 2752776"/>
                <a:gd name="connsiteY0" fmla="*/ 4750648 h 4752777"/>
                <a:gd name="connsiteX1" fmla="*/ 32446 w 2752776"/>
                <a:gd name="connsiteY1" fmla="*/ 3979943 h 4752777"/>
                <a:gd name="connsiteX2" fmla="*/ 74867 w 2752776"/>
                <a:gd name="connsiteY2" fmla="*/ 3377311 h 4752777"/>
                <a:gd name="connsiteX3" fmla="*/ 624200 w 2752776"/>
                <a:gd name="connsiteY3" fmla="*/ 3082476 h 4752777"/>
                <a:gd name="connsiteX4" fmla="*/ 818935 w 2752776"/>
                <a:gd name="connsiteY4" fmla="*/ 2540610 h 4752777"/>
                <a:gd name="connsiteX5" fmla="*/ 1242267 w 2752776"/>
                <a:gd name="connsiteY5" fmla="*/ 2195581 h 4752777"/>
                <a:gd name="connsiteX6" fmla="*/ 2015212 w 2752776"/>
                <a:gd name="connsiteY6" fmla="*/ 1588088 h 4752777"/>
                <a:gd name="connsiteX7" fmla="*/ 2133828 w 2752776"/>
                <a:gd name="connsiteY7" fmla="*/ 891387 h 4752777"/>
                <a:gd name="connsiteX8" fmla="*/ 1982688 w 2752776"/>
                <a:gd name="connsiteY8" fmla="*/ 0 h 4752777"/>
                <a:gd name="connsiteX9" fmla="*/ 2513524 w 2752776"/>
                <a:gd name="connsiteY9" fmla="*/ 903503 h 4752777"/>
                <a:gd name="connsiteX10" fmla="*/ 2639269 w 2752776"/>
                <a:gd name="connsiteY10" fmla="*/ 1414543 h 4752777"/>
                <a:gd name="connsiteX11" fmla="*/ 2749333 w 2752776"/>
                <a:gd name="connsiteY11" fmla="*/ 2176542 h 4752777"/>
                <a:gd name="connsiteX12" fmla="*/ 2690066 w 2752776"/>
                <a:gd name="connsiteY12" fmla="*/ 2820010 h 4752777"/>
                <a:gd name="connsiteX13" fmla="*/ 2359868 w 2752776"/>
                <a:gd name="connsiteY13" fmla="*/ 3658210 h 4752777"/>
                <a:gd name="connsiteX14" fmla="*/ 1589399 w 2752776"/>
                <a:gd name="connsiteY14" fmla="*/ 4191609 h 4752777"/>
                <a:gd name="connsiteX15" fmla="*/ 332426 w 2752776"/>
                <a:gd name="connsiteY15" fmla="*/ 4750648 h 4752777"/>
                <a:gd name="connsiteX0" fmla="*/ 317016 w 2737366"/>
                <a:gd name="connsiteY0" fmla="*/ 4750648 h 4752777"/>
                <a:gd name="connsiteX1" fmla="*/ 17036 w 2737366"/>
                <a:gd name="connsiteY1" fmla="*/ 3979943 h 4752777"/>
                <a:gd name="connsiteX2" fmla="*/ 59457 w 2737366"/>
                <a:gd name="connsiteY2" fmla="*/ 3377311 h 4752777"/>
                <a:gd name="connsiteX3" fmla="*/ 245810 w 2737366"/>
                <a:gd name="connsiteY3" fmla="*/ 2958516 h 4752777"/>
                <a:gd name="connsiteX4" fmla="*/ 803525 w 2737366"/>
                <a:gd name="connsiteY4" fmla="*/ 2540610 h 4752777"/>
                <a:gd name="connsiteX5" fmla="*/ 1226857 w 2737366"/>
                <a:gd name="connsiteY5" fmla="*/ 2195581 h 4752777"/>
                <a:gd name="connsiteX6" fmla="*/ 1999802 w 2737366"/>
                <a:gd name="connsiteY6" fmla="*/ 1588088 h 4752777"/>
                <a:gd name="connsiteX7" fmla="*/ 2118418 w 2737366"/>
                <a:gd name="connsiteY7" fmla="*/ 891387 h 4752777"/>
                <a:gd name="connsiteX8" fmla="*/ 1967278 w 2737366"/>
                <a:gd name="connsiteY8" fmla="*/ 0 h 4752777"/>
                <a:gd name="connsiteX9" fmla="*/ 2498114 w 2737366"/>
                <a:gd name="connsiteY9" fmla="*/ 903503 h 4752777"/>
                <a:gd name="connsiteX10" fmla="*/ 2623859 w 2737366"/>
                <a:gd name="connsiteY10" fmla="*/ 1414543 h 4752777"/>
                <a:gd name="connsiteX11" fmla="*/ 2733923 w 2737366"/>
                <a:gd name="connsiteY11" fmla="*/ 2176542 h 4752777"/>
                <a:gd name="connsiteX12" fmla="*/ 2674656 w 2737366"/>
                <a:gd name="connsiteY12" fmla="*/ 2820010 h 4752777"/>
                <a:gd name="connsiteX13" fmla="*/ 2344458 w 2737366"/>
                <a:gd name="connsiteY13" fmla="*/ 3658210 h 4752777"/>
                <a:gd name="connsiteX14" fmla="*/ 1573989 w 2737366"/>
                <a:gd name="connsiteY14" fmla="*/ 4191609 h 4752777"/>
                <a:gd name="connsiteX15" fmla="*/ 317016 w 2737366"/>
                <a:gd name="connsiteY15" fmla="*/ 4750648 h 4752777"/>
                <a:gd name="connsiteX0" fmla="*/ 317016 w 2737366"/>
                <a:gd name="connsiteY0" fmla="*/ 4750648 h 4758734"/>
                <a:gd name="connsiteX1" fmla="*/ 17036 w 2737366"/>
                <a:gd name="connsiteY1" fmla="*/ 3979943 h 4758734"/>
                <a:gd name="connsiteX2" fmla="*/ 59457 w 2737366"/>
                <a:gd name="connsiteY2" fmla="*/ 3377311 h 4758734"/>
                <a:gd name="connsiteX3" fmla="*/ 245810 w 2737366"/>
                <a:gd name="connsiteY3" fmla="*/ 2958516 h 4758734"/>
                <a:gd name="connsiteX4" fmla="*/ 803525 w 2737366"/>
                <a:gd name="connsiteY4" fmla="*/ 2540610 h 4758734"/>
                <a:gd name="connsiteX5" fmla="*/ 1226857 w 2737366"/>
                <a:gd name="connsiteY5" fmla="*/ 2195581 h 4758734"/>
                <a:gd name="connsiteX6" fmla="*/ 1999802 w 2737366"/>
                <a:gd name="connsiteY6" fmla="*/ 1588088 h 4758734"/>
                <a:gd name="connsiteX7" fmla="*/ 2118418 w 2737366"/>
                <a:gd name="connsiteY7" fmla="*/ 891387 h 4758734"/>
                <a:gd name="connsiteX8" fmla="*/ 1967278 w 2737366"/>
                <a:gd name="connsiteY8" fmla="*/ 0 h 4758734"/>
                <a:gd name="connsiteX9" fmla="*/ 2498114 w 2737366"/>
                <a:gd name="connsiteY9" fmla="*/ 903503 h 4758734"/>
                <a:gd name="connsiteX10" fmla="*/ 2623859 w 2737366"/>
                <a:gd name="connsiteY10" fmla="*/ 1414543 h 4758734"/>
                <a:gd name="connsiteX11" fmla="*/ 2733923 w 2737366"/>
                <a:gd name="connsiteY11" fmla="*/ 2176542 h 4758734"/>
                <a:gd name="connsiteX12" fmla="*/ 2674656 w 2737366"/>
                <a:gd name="connsiteY12" fmla="*/ 2820010 h 4758734"/>
                <a:gd name="connsiteX13" fmla="*/ 2344458 w 2737366"/>
                <a:gd name="connsiteY13" fmla="*/ 3658210 h 4758734"/>
                <a:gd name="connsiteX14" fmla="*/ 1446944 w 2737366"/>
                <a:gd name="connsiteY14" fmla="*/ 4340362 h 4758734"/>
                <a:gd name="connsiteX15" fmla="*/ 317016 w 2737366"/>
                <a:gd name="connsiteY15" fmla="*/ 4750648 h 4758734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8 w 2737366"/>
                <a:gd name="connsiteY7" fmla="*/ 891387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498114 w 2737366"/>
                <a:gd name="connsiteY9" fmla="*/ 903503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7366"/>
                <a:gd name="connsiteY0" fmla="*/ 4750648 h 4758735"/>
                <a:gd name="connsiteX1" fmla="*/ 17036 w 2737366"/>
                <a:gd name="connsiteY1" fmla="*/ 3979943 h 4758735"/>
                <a:gd name="connsiteX2" fmla="*/ 59457 w 2737366"/>
                <a:gd name="connsiteY2" fmla="*/ 3377311 h 4758735"/>
                <a:gd name="connsiteX3" fmla="*/ 245810 w 2737366"/>
                <a:gd name="connsiteY3" fmla="*/ 2958516 h 4758735"/>
                <a:gd name="connsiteX4" fmla="*/ 803525 w 2737366"/>
                <a:gd name="connsiteY4" fmla="*/ 2540610 h 4758735"/>
                <a:gd name="connsiteX5" fmla="*/ 1226857 w 2737366"/>
                <a:gd name="connsiteY5" fmla="*/ 2195581 h 4758735"/>
                <a:gd name="connsiteX6" fmla="*/ 1818313 w 2737366"/>
                <a:gd name="connsiteY6" fmla="*/ 1612880 h 4758735"/>
                <a:gd name="connsiteX7" fmla="*/ 2118417 w 2737366"/>
                <a:gd name="connsiteY7" fmla="*/ 1064931 h 4758735"/>
                <a:gd name="connsiteX8" fmla="*/ 1967278 w 2737366"/>
                <a:gd name="connsiteY8" fmla="*/ 0 h 4758735"/>
                <a:gd name="connsiteX9" fmla="*/ 2570710 w 2737366"/>
                <a:gd name="connsiteY9" fmla="*/ 1064651 h 4758735"/>
                <a:gd name="connsiteX10" fmla="*/ 2623859 w 2737366"/>
                <a:gd name="connsiteY10" fmla="*/ 1414543 h 4758735"/>
                <a:gd name="connsiteX11" fmla="*/ 2733923 w 2737366"/>
                <a:gd name="connsiteY11" fmla="*/ 2176542 h 4758735"/>
                <a:gd name="connsiteX12" fmla="*/ 2674656 w 2737366"/>
                <a:gd name="connsiteY12" fmla="*/ 2820010 h 4758735"/>
                <a:gd name="connsiteX13" fmla="*/ 2344458 w 2737366"/>
                <a:gd name="connsiteY13" fmla="*/ 3658210 h 4758735"/>
                <a:gd name="connsiteX14" fmla="*/ 1446944 w 2737366"/>
                <a:gd name="connsiteY14" fmla="*/ 4340362 h 4758735"/>
                <a:gd name="connsiteX15" fmla="*/ 317016 w 2737366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570710 w 2734918"/>
                <a:gd name="connsiteY9" fmla="*/ 1064651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750648 h 4758735"/>
                <a:gd name="connsiteX1" fmla="*/ 17036 w 2734918"/>
                <a:gd name="connsiteY1" fmla="*/ 3979943 h 4758735"/>
                <a:gd name="connsiteX2" fmla="*/ 59457 w 2734918"/>
                <a:gd name="connsiteY2" fmla="*/ 3377311 h 4758735"/>
                <a:gd name="connsiteX3" fmla="*/ 245810 w 2734918"/>
                <a:gd name="connsiteY3" fmla="*/ 2958516 h 4758735"/>
                <a:gd name="connsiteX4" fmla="*/ 803525 w 2734918"/>
                <a:gd name="connsiteY4" fmla="*/ 2540610 h 4758735"/>
                <a:gd name="connsiteX5" fmla="*/ 1226857 w 2734918"/>
                <a:gd name="connsiteY5" fmla="*/ 2195581 h 4758735"/>
                <a:gd name="connsiteX6" fmla="*/ 1818313 w 2734918"/>
                <a:gd name="connsiteY6" fmla="*/ 1612880 h 4758735"/>
                <a:gd name="connsiteX7" fmla="*/ 2118417 w 2734918"/>
                <a:gd name="connsiteY7" fmla="*/ 1064931 h 4758735"/>
                <a:gd name="connsiteX8" fmla="*/ 1967278 w 2734918"/>
                <a:gd name="connsiteY8" fmla="*/ 0 h 4758735"/>
                <a:gd name="connsiteX9" fmla="*/ 2625158 w 2734918"/>
                <a:gd name="connsiteY9" fmla="*/ 1337365 h 4758735"/>
                <a:gd name="connsiteX10" fmla="*/ 2660158 w 2734918"/>
                <a:gd name="connsiteY10" fmla="*/ 1774029 h 4758735"/>
                <a:gd name="connsiteX11" fmla="*/ 2733923 w 2734918"/>
                <a:gd name="connsiteY11" fmla="*/ 2176542 h 4758735"/>
                <a:gd name="connsiteX12" fmla="*/ 2674656 w 2734918"/>
                <a:gd name="connsiteY12" fmla="*/ 2820010 h 4758735"/>
                <a:gd name="connsiteX13" fmla="*/ 2344458 w 2734918"/>
                <a:gd name="connsiteY13" fmla="*/ 3658210 h 4758735"/>
                <a:gd name="connsiteX14" fmla="*/ 1446944 w 2734918"/>
                <a:gd name="connsiteY14" fmla="*/ 4340362 h 4758735"/>
                <a:gd name="connsiteX15" fmla="*/ 317016 w 2734918"/>
                <a:gd name="connsiteY15" fmla="*/ 4750648 h 4758735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818313 w 2734918"/>
                <a:gd name="connsiteY6" fmla="*/ 1005473 h 4151328"/>
                <a:gd name="connsiteX7" fmla="*/ 2118417 w 2734918"/>
                <a:gd name="connsiteY7" fmla="*/ 457524 h 4151328"/>
                <a:gd name="connsiteX8" fmla="*/ 2239513 w 2734918"/>
                <a:gd name="connsiteY8" fmla="*/ 0 h 4151328"/>
                <a:gd name="connsiteX9" fmla="*/ 2625158 w 2734918"/>
                <a:gd name="connsiteY9" fmla="*/ 729958 h 4151328"/>
                <a:gd name="connsiteX10" fmla="*/ 2660158 w 2734918"/>
                <a:gd name="connsiteY10" fmla="*/ 1166622 h 4151328"/>
                <a:gd name="connsiteX11" fmla="*/ 2733923 w 2734918"/>
                <a:gd name="connsiteY11" fmla="*/ 1569135 h 4151328"/>
                <a:gd name="connsiteX12" fmla="*/ 2674656 w 2734918"/>
                <a:gd name="connsiteY12" fmla="*/ 2212603 h 4151328"/>
                <a:gd name="connsiteX13" fmla="*/ 2344458 w 2734918"/>
                <a:gd name="connsiteY13" fmla="*/ 3050803 h 4151328"/>
                <a:gd name="connsiteX14" fmla="*/ 1446944 w 2734918"/>
                <a:gd name="connsiteY14" fmla="*/ 3732955 h 4151328"/>
                <a:gd name="connsiteX15" fmla="*/ 317016 w 2734918"/>
                <a:gd name="connsiteY15" fmla="*/ 4143241 h 4151328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818313 w 2734918"/>
                <a:gd name="connsiteY6" fmla="*/ 1008045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5813 h 4153900"/>
                <a:gd name="connsiteX1" fmla="*/ 17036 w 2734918"/>
                <a:gd name="connsiteY1" fmla="*/ 3375108 h 4153900"/>
                <a:gd name="connsiteX2" fmla="*/ 59457 w 2734918"/>
                <a:gd name="connsiteY2" fmla="*/ 2772476 h 4153900"/>
                <a:gd name="connsiteX3" fmla="*/ 245810 w 2734918"/>
                <a:gd name="connsiteY3" fmla="*/ 2353681 h 4153900"/>
                <a:gd name="connsiteX4" fmla="*/ 803525 w 2734918"/>
                <a:gd name="connsiteY4" fmla="*/ 1935775 h 4153900"/>
                <a:gd name="connsiteX5" fmla="*/ 1226857 w 2734918"/>
                <a:gd name="connsiteY5" fmla="*/ 1590746 h 4153900"/>
                <a:gd name="connsiteX6" fmla="*/ 1945357 w 2734918"/>
                <a:gd name="connsiteY6" fmla="*/ 1094818 h 4153900"/>
                <a:gd name="connsiteX7" fmla="*/ 2239513 w 2734918"/>
                <a:gd name="connsiteY7" fmla="*/ 2572 h 4153900"/>
                <a:gd name="connsiteX8" fmla="*/ 2625158 w 2734918"/>
                <a:gd name="connsiteY8" fmla="*/ 732530 h 4153900"/>
                <a:gd name="connsiteX9" fmla="*/ 2660158 w 2734918"/>
                <a:gd name="connsiteY9" fmla="*/ 1169194 h 4153900"/>
                <a:gd name="connsiteX10" fmla="*/ 2733923 w 2734918"/>
                <a:gd name="connsiteY10" fmla="*/ 1571707 h 4153900"/>
                <a:gd name="connsiteX11" fmla="*/ 2674656 w 2734918"/>
                <a:gd name="connsiteY11" fmla="*/ 2215175 h 4153900"/>
                <a:gd name="connsiteX12" fmla="*/ 2344458 w 2734918"/>
                <a:gd name="connsiteY12" fmla="*/ 3053375 h 4153900"/>
                <a:gd name="connsiteX13" fmla="*/ 1446944 w 2734918"/>
                <a:gd name="connsiteY13" fmla="*/ 3735527 h 4153900"/>
                <a:gd name="connsiteX14" fmla="*/ 317016 w 2734918"/>
                <a:gd name="connsiteY14" fmla="*/ 4145813 h 4153900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25158 w 2734918"/>
                <a:gd name="connsiteY8" fmla="*/ 729958 h 4151328"/>
                <a:gd name="connsiteX9" fmla="*/ 2660158 w 2734918"/>
                <a:gd name="connsiteY9" fmla="*/ 1166622 h 4151328"/>
                <a:gd name="connsiteX10" fmla="*/ 2733923 w 2734918"/>
                <a:gd name="connsiteY10" fmla="*/ 1569135 h 4151328"/>
                <a:gd name="connsiteX11" fmla="*/ 2674656 w 2734918"/>
                <a:gd name="connsiteY11" fmla="*/ 2212603 h 4151328"/>
                <a:gd name="connsiteX12" fmla="*/ 2344458 w 2734918"/>
                <a:gd name="connsiteY12" fmla="*/ 3050803 h 4151328"/>
                <a:gd name="connsiteX13" fmla="*/ 1446944 w 2734918"/>
                <a:gd name="connsiteY13" fmla="*/ 3732955 h 4151328"/>
                <a:gd name="connsiteX14" fmla="*/ 317016 w 2734918"/>
                <a:gd name="connsiteY14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166622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151328"/>
                <a:gd name="connsiteX1" fmla="*/ 17036 w 2734918"/>
                <a:gd name="connsiteY1" fmla="*/ 3372536 h 4151328"/>
                <a:gd name="connsiteX2" fmla="*/ 59457 w 2734918"/>
                <a:gd name="connsiteY2" fmla="*/ 2769904 h 4151328"/>
                <a:gd name="connsiteX3" fmla="*/ 245810 w 2734918"/>
                <a:gd name="connsiteY3" fmla="*/ 2351109 h 4151328"/>
                <a:gd name="connsiteX4" fmla="*/ 803525 w 2734918"/>
                <a:gd name="connsiteY4" fmla="*/ 1933203 h 4151328"/>
                <a:gd name="connsiteX5" fmla="*/ 1226857 w 2734918"/>
                <a:gd name="connsiteY5" fmla="*/ 1588174 h 4151328"/>
                <a:gd name="connsiteX6" fmla="*/ 1945357 w 2734918"/>
                <a:gd name="connsiteY6" fmla="*/ 1092246 h 4151328"/>
                <a:gd name="connsiteX7" fmla="*/ 2239513 w 2734918"/>
                <a:gd name="connsiteY7" fmla="*/ 0 h 4151328"/>
                <a:gd name="connsiteX8" fmla="*/ 2660158 w 2734918"/>
                <a:gd name="connsiteY8" fmla="*/ 1017869 h 4151328"/>
                <a:gd name="connsiteX9" fmla="*/ 2733923 w 2734918"/>
                <a:gd name="connsiteY9" fmla="*/ 1569135 h 4151328"/>
                <a:gd name="connsiteX10" fmla="*/ 2674656 w 2734918"/>
                <a:gd name="connsiteY10" fmla="*/ 2212603 h 4151328"/>
                <a:gd name="connsiteX11" fmla="*/ 2344458 w 2734918"/>
                <a:gd name="connsiteY11" fmla="*/ 3050803 h 4151328"/>
                <a:gd name="connsiteX12" fmla="*/ 1446944 w 2734918"/>
                <a:gd name="connsiteY12" fmla="*/ 3732955 h 4151328"/>
                <a:gd name="connsiteX13" fmla="*/ 317016 w 2734918"/>
                <a:gd name="connsiteY13" fmla="*/ 4143241 h 4151328"/>
                <a:gd name="connsiteX0" fmla="*/ 317016 w 2734918"/>
                <a:gd name="connsiteY0" fmla="*/ 4143241 h 4208662"/>
                <a:gd name="connsiteX1" fmla="*/ 17036 w 2734918"/>
                <a:gd name="connsiteY1" fmla="*/ 3372536 h 4208662"/>
                <a:gd name="connsiteX2" fmla="*/ 59457 w 2734918"/>
                <a:gd name="connsiteY2" fmla="*/ 2769904 h 4208662"/>
                <a:gd name="connsiteX3" fmla="*/ 245810 w 2734918"/>
                <a:gd name="connsiteY3" fmla="*/ 2351109 h 4208662"/>
                <a:gd name="connsiteX4" fmla="*/ 803525 w 2734918"/>
                <a:gd name="connsiteY4" fmla="*/ 1933203 h 4208662"/>
                <a:gd name="connsiteX5" fmla="*/ 1226857 w 2734918"/>
                <a:gd name="connsiteY5" fmla="*/ 1588174 h 4208662"/>
                <a:gd name="connsiteX6" fmla="*/ 1945357 w 2734918"/>
                <a:gd name="connsiteY6" fmla="*/ 1092246 h 4208662"/>
                <a:gd name="connsiteX7" fmla="*/ 2239513 w 2734918"/>
                <a:gd name="connsiteY7" fmla="*/ 0 h 4208662"/>
                <a:gd name="connsiteX8" fmla="*/ 2660158 w 2734918"/>
                <a:gd name="connsiteY8" fmla="*/ 1017869 h 4208662"/>
                <a:gd name="connsiteX9" fmla="*/ 2733923 w 2734918"/>
                <a:gd name="connsiteY9" fmla="*/ 1569135 h 4208662"/>
                <a:gd name="connsiteX10" fmla="*/ 2674656 w 2734918"/>
                <a:gd name="connsiteY10" fmla="*/ 2212603 h 4208662"/>
                <a:gd name="connsiteX11" fmla="*/ 2344458 w 2734918"/>
                <a:gd name="connsiteY11" fmla="*/ 3050803 h 4208662"/>
                <a:gd name="connsiteX12" fmla="*/ 866175 w 2734918"/>
                <a:gd name="connsiteY12" fmla="*/ 4042857 h 4208662"/>
                <a:gd name="connsiteX13" fmla="*/ 317016 w 2734918"/>
                <a:gd name="connsiteY13" fmla="*/ 4143241 h 4208662"/>
                <a:gd name="connsiteX0" fmla="*/ 122641 w 2722035"/>
                <a:gd name="connsiteY0" fmla="*/ 4106053 h 4183576"/>
                <a:gd name="connsiteX1" fmla="*/ 4153 w 2722035"/>
                <a:gd name="connsiteY1" fmla="*/ 3372536 h 4183576"/>
                <a:gd name="connsiteX2" fmla="*/ 46574 w 2722035"/>
                <a:gd name="connsiteY2" fmla="*/ 2769904 h 4183576"/>
                <a:gd name="connsiteX3" fmla="*/ 232927 w 2722035"/>
                <a:gd name="connsiteY3" fmla="*/ 2351109 h 4183576"/>
                <a:gd name="connsiteX4" fmla="*/ 790642 w 2722035"/>
                <a:gd name="connsiteY4" fmla="*/ 1933203 h 4183576"/>
                <a:gd name="connsiteX5" fmla="*/ 1213974 w 2722035"/>
                <a:gd name="connsiteY5" fmla="*/ 1588174 h 4183576"/>
                <a:gd name="connsiteX6" fmla="*/ 1932474 w 2722035"/>
                <a:gd name="connsiteY6" fmla="*/ 1092246 h 4183576"/>
                <a:gd name="connsiteX7" fmla="*/ 2226630 w 2722035"/>
                <a:gd name="connsiteY7" fmla="*/ 0 h 4183576"/>
                <a:gd name="connsiteX8" fmla="*/ 2647275 w 2722035"/>
                <a:gd name="connsiteY8" fmla="*/ 1017869 h 4183576"/>
                <a:gd name="connsiteX9" fmla="*/ 2721040 w 2722035"/>
                <a:gd name="connsiteY9" fmla="*/ 1569135 h 4183576"/>
                <a:gd name="connsiteX10" fmla="*/ 2661773 w 2722035"/>
                <a:gd name="connsiteY10" fmla="*/ 2212603 h 4183576"/>
                <a:gd name="connsiteX11" fmla="*/ 2331575 w 2722035"/>
                <a:gd name="connsiteY11" fmla="*/ 3050803 h 4183576"/>
                <a:gd name="connsiteX12" fmla="*/ 853292 w 2722035"/>
                <a:gd name="connsiteY12" fmla="*/ 4042857 h 4183576"/>
                <a:gd name="connsiteX13" fmla="*/ 122641 w 2722035"/>
                <a:gd name="connsiteY13" fmla="*/ 4106053 h 4183576"/>
                <a:gd name="connsiteX0" fmla="*/ 122641 w 2744054"/>
                <a:gd name="connsiteY0" fmla="*/ 4106053 h 4169078"/>
                <a:gd name="connsiteX1" fmla="*/ 4153 w 2744054"/>
                <a:gd name="connsiteY1" fmla="*/ 3372536 h 4169078"/>
                <a:gd name="connsiteX2" fmla="*/ 46574 w 2744054"/>
                <a:gd name="connsiteY2" fmla="*/ 2769904 h 4169078"/>
                <a:gd name="connsiteX3" fmla="*/ 232927 w 2744054"/>
                <a:gd name="connsiteY3" fmla="*/ 2351109 h 4169078"/>
                <a:gd name="connsiteX4" fmla="*/ 790642 w 2744054"/>
                <a:gd name="connsiteY4" fmla="*/ 1933203 h 4169078"/>
                <a:gd name="connsiteX5" fmla="*/ 1213974 w 2744054"/>
                <a:gd name="connsiteY5" fmla="*/ 1588174 h 4169078"/>
                <a:gd name="connsiteX6" fmla="*/ 1932474 w 2744054"/>
                <a:gd name="connsiteY6" fmla="*/ 1092246 h 4169078"/>
                <a:gd name="connsiteX7" fmla="*/ 2226630 w 2744054"/>
                <a:gd name="connsiteY7" fmla="*/ 0 h 4169078"/>
                <a:gd name="connsiteX8" fmla="*/ 2647275 w 2744054"/>
                <a:gd name="connsiteY8" fmla="*/ 1017869 h 4169078"/>
                <a:gd name="connsiteX9" fmla="*/ 2721040 w 2744054"/>
                <a:gd name="connsiteY9" fmla="*/ 1569135 h 4169078"/>
                <a:gd name="connsiteX10" fmla="*/ 2661773 w 2744054"/>
                <a:gd name="connsiteY10" fmla="*/ 2212603 h 4169078"/>
                <a:gd name="connsiteX11" fmla="*/ 1895998 w 2744054"/>
                <a:gd name="connsiteY11" fmla="*/ 3335912 h 4169078"/>
                <a:gd name="connsiteX12" fmla="*/ 853292 w 2744054"/>
                <a:gd name="connsiteY12" fmla="*/ 4042857 h 4169078"/>
                <a:gd name="connsiteX13" fmla="*/ 122641 w 2744054"/>
                <a:gd name="connsiteY13" fmla="*/ 4106053 h 4169078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74486"/>
                <a:gd name="connsiteX1" fmla="*/ 742 w 2903985"/>
                <a:gd name="connsiteY1" fmla="*/ 3298159 h 4174486"/>
                <a:gd name="connsiteX2" fmla="*/ 206505 w 2903985"/>
                <a:gd name="connsiteY2" fmla="*/ 2769904 h 4174486"/>
                <a:gd name="connsiteX3" fmla="*/ 392858 w 2903985"/>
                <a:gd name="connsiteY3" fmla="*/ 2351109 h 4174486"/>
                <a:gd name="connsiteX4" fmla="*/ 950573 w 2903985"/>
                <a:gd name="connsiteY4" fmla="*/ 1933203 h 4174486"/>
                <a:gd name="connsiteX5" fmla="*/ 1373905 w 2903985"/>
                <a:gd name="connsiteY5" fmla="*/ 1588174 h 4174486"/>
                <a:gd name="connsiteX6" fmla="*/ 2092405 w 2903985"/>
                <a:gd name="connsiteY6" fmla="*/ 1092246 h 4174486"/>
                <a:gd name="connsiteX7" fmla="*/ 2386561 w 2903985"/>
                <a:gd name="connsiteY7" fmla="*/ 0 h 4174486"/>
                <a:gd name="connsiteX8" fmla="*/ 2807206 w 2903985"/>
                <a:gd name="connsiteY8" fmla="*/ 1017869 h 4174486"/>
                <a:gd name="connsiteX9" fmla="*/ 2880971 w 2903985"/>
                <a:gd name="connsiteY9" fmla="*/ 1569135 h 4174486"/>
                <a:gd name="connsiteX10" fmla="*/ 2821704 w 2903985"/>
                <a:gd name="connsiteY10" fmla="*/ 2212603 h 4174486"/>
                <a:gd name="connsiteX11" fmla="*/ 2055929 w 2903985"/>
                <a:gd name="connsiteY11" fmla="*/ 3335912 h 4174486"/>
                <a:gd name="connsiteX12" fmla="*/ 1013223 w 2903985"/>
                <a:gd name="connsiteY12" fmla="*/ 4042857 h 4174486"/>
                <a:gd name="connsiteX13" fmla="*/ 282572 w 2903985"/>
                <a:gd name="connsiteY13" fmla="*/ 4106053 h 4174486"/>
                <a:gd name="connsiteX0" fmla="*/ 282572 w 2903985"/>
                <a:gd name="connsiteY0" fmla="*/ 4106053 h 4185196"/>
                <a:gd name="connsiteX1" fmla="*/ 742 w 2903985"/>
                <a:gd name="connsiteY1" fmla="*/ 3298159 h 4185196"/>
                <a:gd name="connsiteX2" fmla="*/ 206505 w 2903985"/>
                <a:gd name="connsiteY2" fmla="*/ 2769904 h 4185196"/>
                <a:gd name="connsiteX3" fmla="*/ 392858 w 2903985"/>
                <a:gd name="connsiteY3" fmla="*/ 2351109 h 4185196"/>
                <a:gd name="connsiteX4" fmla="*/ 950573 w 2903985"/>
                <a:gd name="connsiteY4" fmla="*/ 1933203 h 4185196"/>
                <a:gd name="connsiteX5" fmla="*/ 1373905 w 2903985"/>
                <a:gd name="connsiteY5" fmla="*/ 1588174 h 4185196"/>
                <a:gd name="connsiteX6" fmla="*/ 2092405 w 2903985"/>
                <a:gd name="connsiteY6" fmla="*/ 1092246 h 4185196"/>
                <a:gd name="connsiteX7" fmla="*/ 2386561 w 2903985"/>
                <a:gd name="connsiteY7" fmla="*/ 0 h 4185196"/>
                <a:gd name="connsiteX8" fmla="*/ 2807206 w 2903985"/>
                <a:gd name="connsiteY8" fmla="*/ 1017869 h 4185196"/>
                <a:gd name="connsiteX9" fmla="*/ 2880971 w 2903985"/>
                <a:gd name="connsiteY9" fmla="*/ 1569135 h 4185196"/>
                <a:gd name="connsiteX10" fmla="*/ 2821704 w 2903985"/>
                <a:gd name="connsiteY10" fmla="*/ 2212603 h 4185196"/>
                <a:gd name="connsiteX11" fmla="*/ 2055929 w 2903985"/>
                <a:gd name="connsiteY11" fmla="*/ 3335912 h 4185196"/>
                <a:gd name="connsiteX12" fmla="*/ 886181 w 2903985"/>
                <a:gd name="connsiteY12" fmla="*/ 4067649 h 4185196"/>
                <a:gd name="connsiteX13" fmla="*/ 282572 w 2903985"/>
                <a:gd name="connsiteY13" fmla="*/ 4106053 h 4185196"/>
                <a:gd name="connsiteX0" fmla="*/ 282572 w 2903985"/>
                <a:gd name="connsiteY0" fmla="*/ 4106053 h 4165095"/>
                <a:gd name="connsiteX1" fmla="*/ 742 w 2903985"/>
                <a:gd name="connsiteY1" fmla="*/ 3298159 h 4165095"/>
                <a:gd name="connsiteX2" fmla="*/ 206505 w 2903985"/>
                <a:gd name="connsiteY2" fmla="*/ 2769904 h 4165095"/>
                <a:gd name="connsiteX3" fmla="*/ 392858 w 2903985"/>
                <a:gd name="connsiteY3" fmla="*/ 2351109 h 4165095"/>
                <a:gd name="connsiteX4" fmla="*/ 950573 w 2903985"/>
                <a:gd name="connsiteY4" fmla="*/ 1933203 h 4165095"/>
                <a:gd name="connsiteX5" fmla="*/ 1373905 w 2903985"/>
                <a:gd name="connsiteY5" fmla="*/ 1588174 h 4165095"/>
                <a:gd name="connsiteX6" fmla="*/ 2092405 w 2903985"/>
                <a:gd name="connsiteY6" fmla="*/ 1092246 h 4165095"/>
                <a:gd name="connsiteX7" fmla="*/ 2386561 w 2903985"/>
                <a:gd name="connsiteY7" fmla="*/ 0 h 4165095"/>
                <a:gd name="connsiteX8" fmla="*/ 2807206 w 2903985"/>
                <a:gd name="connsiteY8" fmla="*/ 1017869 h 4165095"/>
                <a:gd name="connsiteX9" fmla="*/ 2880971 w 2903985"/>
                <a:gd name="connsiteY9" fmla="*/ 1569135 h 4165095"/>
                <a:gd name="connsiteX10" fmla="*/ 2821704 w 2903985"/>
                <a:gd name="connsiteY10" fmla="*/ 2212603 h 4165095"/>
                <a:gd name="connsiteX11" fmla="*/ 2055929 w 2903985"/>
                <a:gd name="connsiteY11" fmla="*/ 3335912 h 4165095"/>
                <a:gd name="connsiteX12" fmla="*/ 886181 w 2903985"/>
                <a:gd name="connsiteY12" fmla="*/ 4067649 h 4165095"/>
                <a:gd name="connsiteX13" fmla="*/ 282572 w 2903985"/>
                <a:gd name="connsiteY13" fmla="*/ 4106053 h 4165095"/>
                <a:gd name="connsiteX0" fmla="*/ 282572 w 2903985"/>
                <a:gd name="connsiteY0" fmla="*/ 4106053 h 4227697"/>
                <a:gd name="connsiteX1" fmla="*/ 742 w 2903985"/>
                <a:gd name="connsiteY1" fmla="*/ 3298159 h 4227697"/>
                <a:gd name="connsiteX2" fmla="*/ 206505 w 2903985"/>
                <a:gd name="connsiteY2" fmla="*/ 2769904 h 4227697"/>
                <a:gd name="connsiteX3" fmla="*/ 392858 w 2903985"/>
                <a:gd name="connsiteY3" fmla="*/ 2351109 h 4227697"/>
                <a:gd name="connsiteX4" fmla="*/ 950573 w 2903985"/>
                <a:gd name="connsiteY4" fmla="*/ 1933203 h 4227697"/>
                <a:gd name="connsiteX5" fmla="*/ 1373905 w 2903985"/>
                <a:gd name="connsiteY5" fmla="*/ 1588174 h 4227697"/>
                <a:gd name="connsiteX6" fmla="*/ 2092405 w 2903985"/>
                <a:gd name="connsiteY6" fmla="*/ 1092246 h 4227697"/>
                <a:gd name="connsiteX7" fmla="*/ 2386561 w 2903985"/>
                <a:gd name="connsiteY7" fmla="*/ 0 h 4227697"/>
                <a:gd name="connsiteX8" fmla="*/ 2807206 w 2903985"/>
                <a:gd name="connsiteY8" fmla="*/ 1017869 h 4227697"/>
                <a:gd name="connsiteX9" fmla="*/ 2880971 w 2903985"/>
                <a:gd name="connsiteY9" fmla="*/ 1569135 h 4227697"/>
                <a:gd name="connsiteX10" fmla="*/ 2821704 w 2903985"/>
                <a:gd name="connsiteY10" fmla="*/ 2212603 h 4227697"/>
                <a:gd name="connsiteX11" fmla="*/ 2055929 w 2903985"/>
                <a:gd name="connsiteY11" fmla="*/ 3335912 h 4227697"/>
                <a:gd name="connsiteX12" fmla="*/ 777287 w 2903985"/>
                <a:gd name="connsiteY12" fmla="*/ 4191608 h 4227697"/>
                <a:gd name="connsiteX13" fmla="*/ 282572 w 2903985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1373905 w 2910047"/>
                <a:gd name="connsiteY5" fmla="*/ 1588174 h 4227697"/>
                <a:gd name="connsiteX6" fmla="*/ 2092405 w 2910047"/>
                <a:gd name="connsiteY6" fmla="*/ 1092246 h 4227697"/>
                <a:gd name="connsiteX7" fmla="*/ 2386561 w 2910047"/>
                <a:gd name="connsiteY7" fmla="*/ 0 h 4227697"/>
                <a:gd name="connsiteX8" fmla="*/ 2807206 w 2910047"/>
                <a:gd name="connsiteY8" fmla="*/ 1017869 h 4227697"/>
                <a:gd name="connsiteX9" fmla="*/ 2880971 w 2910047"/>
                <a:gd name="connsiteY9" fmla="*/ 1569135 h 4227697"/>
                <a:gd name="connsiteX10" fmla="*/ 2821704 w 2910047"/>
                <a:gd name="connsiteY10" fmla="*/ 2212603 h 4227697"/>
                <a:gd name="connsiteX11" fmla="*/ 1965183 w 2910047"/>
                <a:gd name="connsiteY11" fmla="*/ 3261536 h 4227697"/>
                <a:gd name="connsiteX12" fmla="*/ 777287 w 2910047"/>
                <a:gd name="connsiteY12" fmla="*/ 4191608 h 4227697"/>
                <a:gd name="connsiteX13" fmla="*/ 282572 w 2910047"/>
                <a:gd name="connsiteY13" fmla="*/ 4106053 h 4227697"/>
                <a:gd name="connsiteX0" fmla="*/ 282572 w 2910047"/>
                <a:gd name="connsiteY0" fmla="*/ 4106053 h 4227697"/>
                <a:gd name="connsiteX1" fmla="*/ 742 w 2910047"/>
                <a:gd name="connsiteY1" fmla="*/ 3298159 h 4227697"/>
                <a:gd name="connsiteX2" fmla="*/ 206505 w 2910047"/>
                <a:gd name="connsiteY2" fmla="*/ 2769904 h 4227697"/>
                <a:gd name="connsiteX3" fmla="*/ 392858 w 2910047"/>
                <a:gd name="connsiteY3" fmla="*/ 2351109 h 4227697"/>
                <a:gd name="connsiteX4" fmla="*/ 950573 w 2910047"/>
                <a:gd name="connsiteY4" fmla="*/ 1933203 h 4227697"/>
                <a:gd name="connsiteX5" fmla="*/ 2092405 w 2910047"/>
                <a:gd name="connsiteY5" fmla="*/ 1092246 h 4227697"/>
                <a:gd name="connsiteX6" fmla="*/ 2386561 w 2910047"/>
                <a:gd name="connsiteY6" fmla="*/ 0 h 4227697"/>
                <a:gd name="connsiteX7" fmla="*/ 2807206 w 2910047"/>
                <a:gd name="connsiteY7" fmla="*/ 1017869 h 4227697"/>
                <a:gd name="connsiteX8" fmla="*/ 2880971 w 2910047"/>
                <a:gd name="connsiteY8" fmla="*/ 1569135 h 4227697"/>
                <a:gd name="connsiteX9" fmla="*/ 2821704 w 2910047"/>
                <a:gd name="connsiteY9" fmla="*/ 2212603 h 4227697"/>
                <a:gd name="connsiteX10" fmla="*/ 1965183 w 2910047"/>
                <a:gd name="connsiteY10" fmla="*/ 3261536 h 4227697"/>
                <a:gd name="connsiteX11" fmla="*/ 777287 w 2910047"/>
                <a:gd name="connsiteY11" fmla="*/ 4191608 h 4227697"/>
                <a:gd name="connsiteX12" fmla="*/ 282572 w 2910047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950680 w 2910154"/>
                <a:gd name="connsiteY4" fmla="*/ 1933203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077722 w 2910154"/>
                <a:gd name="connsiteY4" fmla="*/ 1945600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679 w 2910154"/>
                <a:gd name="connsiteY0" fmla="*/ 4106053 h 4227697"/>
                <a:gd name="connsiteX1" fmla="*/ 849 w 2910154"/>
                <a:gd name="connsiteY1" fmla="*/ 3298159 h 4227697"/>
                <a:gd name="connsiteX2" fmla="*/ 206612 w 2910154"/>
                <a:gd name="connsiteY2" fmla="*/ 2769904 h 4227697"/>
                <a:gd name="connsiteX3" fmla="*/ 520009 w 2910154"/>
                <a:gd name="connsiteY3" fmla="*/ 2351109 h 4227697"/>
                <a:gd name="connsiteX4" fmla="*/ 1222916 w 2910154"/>
                <a:gd name="connsiteY4" fmla="*/ 1957995 h 4227697"/>
                <a:gd name="connsiteX5" fmla="*/ 2092512 w 2910154"/>
                <a:gd name="connsiteY5" fmla="*/ 1092246 h 4227697"/>
                <a:gd name="connsiteX6" fmla="*/ 2386668 w 2910154"/>
                <a:gd name="connsiteY6" fmla="*/ 0 h 4227697"/>
                <a:gd name="connsiteX7" fmla="*/ 2807313 w 2910154"/>
                <a:gd name="connsiteY7" fmla="*/ 1017869 h 4227697"/>
                <a:gd name="connsiteX8" fmla="*/ 2881078 w 2910154"/>
                <a:gd name="connsiteY8" fmla="*/ 1569135 h 4227697"/>
                <a:gd name="connsiteX9" fmla="*/ 2821811 w 2910154"/>
                <a:gd name="connsiteY9" fmla="*/ 2212603 h 4227697"/>
                <a:gd name="connsiteX10" fmla="*/ 1965290 w 2910154"/>
                <a:gd name="connsiteY10" fmla="*/ 3261536 h 4227697"/>
                <a:gd name="connsiteX11" fmla="*/ 777394 w 2910154"/>
                <a:gd name="connsiteY11" fmla="*/ 4191608 h 4227697"/>
                <a:gd name="connsiteX12" fmla="*/ 282679 w 2910154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282778 w 2910253"/>
                <a:gd name="connsiteY0" fmla="*/ 4106053 h 4227697"/>
                <a:gd name="connsiteX1" fmla="*/ 948 w 2910253"/>
                <a:gd name="connsiteY1" fmla="*/ 3298159 h 4227697"/>
                <a:gd name="connsiteX2" fmla="*/ 206711 w 2910253"/>
                <a:gd name="connsiteY2" fmla="*/ 2769904 h 4227697"/>
                <a:gd name="connsiteX3" fmla="*/ 610855 w 2910253"/>
                <a:gd name="connsiteY3" fmla="*/ 2363505 h 4227697"/>
                <a:gd name="connsiteX4" fmla="*/ 1223015 w 2910253"/>
                <a:gd name="connsiteY4" fmla="*/ 1957995 h 4227697"/>
                <a:gd name="connsiteX5" fmla="*/ 2092611 w 2910253"/>
                <a:gd name="connsiteY5" fmla="*/ 1092246 h 4227697"/>
                <a:gd name="connsiteX6" fmla="*/ 2386767 w 2910253"/>
                <a:gd name="connsiteY6" fmla="*/ 0 h 4227697"/>
                <a:gd name="connsiteX7" fmla="*/ 2807412 w 2910253"/>
                <a:gd name="connsiteY7" fmla="*/ 1017869 h 4227697"/>
                <a:gd name="connsiteX8" fmla="*/ 2881177 w 2910253"/>
                <a:gd name="connsiteY8" fmla="*/ 1569135 h 4227697"/>
                <a:gd name="connsiteX9" fmla="*/ 2821910 w 2910253"/>
                <a:gd name="connsiteY9" fmla="*/ 2212603 h 4227697"/>
                <a:gd name="connsiteX10" fmla="*/ 1965389 w 2910253"/>
                <a:gd name="connsiteY10" fmla="*/ 3261536 h 4227697"/>
                <a:gd name="connsiteX11" fmla="*/ 777493 w 2910253"/>
                <a:gd name="connsiteY11" fmla="*/ 4191608 h 4227697"/>
                <a:gd name="connsiteX12" fmla="*/ 282778 w 2910253"/>
                <a:gd name="connsiteY12" fmla="*/ 4106053 h 4227697"/>
                <a:gd name="connsiteX0" fmla="*/ 175972 w 2803447"/>
                <a:gd name="connsiteY0" fmla="*/ 4106053 h 4227106"/>
                <a:gd name="connsiteX1" fmla="*/ 3036 w 2803447"/>
                <a:gd name="connsiteY1" fmla="*/ 3310554 h 4227106"/>
                <a:gd name="connsiteX2" fmla="*/ 99905 w 2803447"/>
                <a:gd name="connsiteY2" fmla="*/ 2769904 h 4227106"/>
                <a:gd name="connsiteX3" fmla="*/ 504049 w 2803447"/>
                <a:gd name="connsiteY3" fmla="*/ 2363505 h 4227106"/>
                <a:gd name="connsiteX4" fmla="*/ 1116209 w 2803447"/>
                <a:gd name="connsiteY4" fmla="*/ 1957995 h 4227106"/>
                <a:gd name="connsiteX5" fmla="*/ 1985805 w 2803447"/>
                <a:gd name="connsiteY5" fmla="*/ 1092246 h 4227106"/>
                <a:gd name="connsiteX6" fmla="*/ 2279961 w 2803447"/>
                <a:gd name="connsiteY6" fmla="*/ 0 h 4227106"/>
                <a:gd name="connsiteX7" fmla="*/ 2700606 w 2803447"/>
                <a:gd name="connsiteY7" fmla="*/ 1017869 h 4227106"/>
                <a:gd name="connsiteX8" fmla="*/ 2774371 w 2803447"/>
                <a:gd name="connsiteY8" fmla="*/ 1569135 h 4227106"/>
                <a:gd name="connsiteX9" fmla="*/ 2715104 w 2803447"/>
                <a:gd name="connsiteY9" fmla="*/ 2212603 h 4227106"/>
                <a:gd name="connsiteX10" fmla="*/ 1858583 w 2803447"/>
                <a:gd name="connsiteY10" fmla="*/ 3261536 h 4227106"/>
                <a:gd name="connsiteX11" fmla="*/ 670687 w 2803447"/>
                <a:gd name="connsiteY11" fmla="*/ 4191608 h 4227106"/>
                <a:gd name="connsiteX12" fmla="*/ 175972 w 2803447"/>
                <a:gd name="connsiteY12" fmla="*/ 4106053 h 4227106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803447"/>
                <a:gd name="connsiteY0" fmla="*/ 3957300 h 4078352"/>
                <a:gd name="connsiteX1" fmla="*/ 3036 w 2803447"/>
                <a:gd name="connsiteY1" fmla="*/ 3161801 h 4078352"/>
                <a:gd name="connsiteX2" fmla="*/ 99905 w 2803447"/>
                <a:gd name="connsiteY2" fmla="*/ 2621151 h 4078352"/>
                <a:gd name="connsiteX3" fmla="*/ 504049 w 2803447"/>
                <a:gd name="connsiteY3" fmla="*/ 2214752 h 4078352"/>
                <a:gd name="connsiteX4" fmla="*/ 1116209 w 2803447"/>
                <a:gd name="connsiteY4" fmla="*/ 1809242 h 4078352"/>
                <a:gd name="connsiteX5" fmla="*/ 1985805 w 2803447"/>
                <a:gd name="connsiteY5" fmla="*/ 943493 h 4078352"/>
                <a:gd name="connsiteX6" fmla="*/ 2316258 w 2803447"/>
                <a:gd name="connsiteY6" fmla="*/ 0 h 4078352"/>
                <a:gd name="connsiteX7" fmla="*/ 2700606 w 2803447"/>
                <a:gd name="connsiteY7" fmla="*/ 869116 h 4078352"/>
                <a:gd name="connsiteX8" fmla="*/ 2774371 w 2803447"/>
                <a:gd name="connsiteY8" fmla="*/ 1420382 h 4078352"/>
                <a:gd name="connsiteX9" fmla="*/ 2715104 w 2803447"/>
                <a:gd name="connsiteY9" fmla="*/ 2063850 h 4078352"/>
                <a:gd name="connsiteX10" fmla="*/ 1858583 w 2803447"/>
                <a:gd name="connsiteY10" fmla="*/ 3112783 h 4078352"/>
                <a:gd name="connsiteX11" fmla="*/ 670687 w 2803447"/>
                <a:gd name="connsiteY11" fmla="*/ 4042855 h 4078352"/>
                <a:gd name="connsiteX12" fmla="*/ 175972 w 2803447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784058"/>
                <a:gd name="connsiteY0" fmla="*/ 3957300 h 4078352"/>
                <a:gd name="connsiteX1" fmla="*/ 3036 w 2784058"/>
                <a:gd name="connsiteY1" fmla="*/ 3161801 h 4078352"/>
                <a:gd name="connsiteX2" fmla="*/ 99905 w 2784058"/>
                <a:gd name="connsiteY2" fmla="*/ 2621151 h 4078352"/>
                <a:gd name="connsiteX3" fmla="*/ 504049 w 2784058"/>
                <a:gd name="connsiteY3" fmla="*/ 2214752 h 4078352"/>
                <a:gd name="connsiteX4" fmla="*/ 1116209 w 2784058"/>
                <a:gd name="connsiteY4" fmla="*/ 1809242 h 4078352"/>
                <a:gd name="connsiteX5" fmla="*/ 1985805 w 2784058"/>
                <a:gd name="connsiteY5" fmla="*/ 943493 h 4078352"/>
                <a:gd name="connsiteX6" fmla="*/ 2316258 w 2784058"/>
                <a:gd name="connsiteY6" fmla="*/ 0 h 4078352"/>
                <a:gd name="connsiteX7" fmla="*/ 2700606 w 2784058"/>
                <a:gd name="connsiteY7" fmla="*/ 869116 h 4078352"/>
                <a:gd name="connsiteX8" fmla="*/ 2774371 w 2784058"/>
                <a:gd name="connsiteY8" fmla="*/ 1420382 h 4078352"/>
                <a:gd name="connsiteX9" fmla="*/ 2551762 w 2784058"/>
                <a:gd name="connsiteY9" fmla="*/ 2125829 h 4078352"/>
                <a:gd name="connsiteX10" fmla="*/ 1858583 w 2784058"/>
                <a:gd name="connsiteY10" fmla="*/ 3112783 h 4078352"/>
                <a:gd name="connsiteX11" fmla="*/ 670687 w 2784058"/>
                <a:gd name="connsiteY11" fmla="*/ 4042855 h 4078352"/>
                <a:gd name="connsiteX12" fmla="*/ 175972 w 2784058"/>
                <a:gd name="connsiteY12" fmla="*/ 3957300 h 4078352"/>
                <a:gd name="connsiteX0" fmla="*/ 175972 w 2834010"/>
                <a:gd name="connsiteY0" fmla="*/ 3957300 h 4078352"/>
                <a:gd name="connsiteX1" fmla="*/ 3036 w 2834010"/>
                <a:gd name="connsiteY1" fmla="*/ 3161801 h 4078352"/>
                <a:gd name="connsiteX2" fmla="*/ 99905 w 2834010"/>
                <a:gd name="connsiteY2" fmla="*/ 2621151 h 4078352"/>
                <a:gd name="connsiteX3" fmla="*/ 504049 w 2834010"/>
                <a:gd name="connsiteY3" fmla="*/ 2214752 h 4078352"/>
                <a:gd name="connsiteX4" fmla="*/ 1116209 w 2834010"/>
                <a:gd name="connsiteY4" fmla="*/ 1809242 h 4078352"/>
                <a:gd name="connsiteX5" fmla="*/ 1985805 w 2834010"/>
                <a:gd name="connsiteY5" fmla="*/ 943493 h 4078352"/>
                <a:gd name="connsiteX6" fmla="*/ 2316258 w 2834010"/>
                <a:gd name="connsiteY6" fmla="*/ 0 h 4078352"/>
                <a:gd name="connsiteX7" fmla="*/ 2700606 w 2834010"/>
                <a:gd name="connsiteY7" fmla="*/ 869116 h 4078352"/>
                <a:gd name="connsiteX8" fmla="*/ 2828818 w 2834010"/>
                <a:gd name="connsiteY8" fmla="*/ 1507155 h 4078352"/>
                <a:gd name="connsiteX9" fmla="*/ 2551762 w 2834010"/>
                <a:gd name="connsiteY9" fmla="*/ 2125829 h 4078352"/>
                <a:gd name="connsiteX10" fmla="*/ 1858583 w 2834010"/>
                <a:gd name="connsiteY10" fmla="*/ 3112783 h 4078352"/>
                <a:gd name="connsiteX11" fmla="*/ 670687 w 2834010"/>
                <a:gd name="connsiteY11" fmla="*/ 4042855 h 4078352"/>
                <a:gd name="connsiteX12" fmla="*/ 175972 w 2834010"/>
                <a:gd name="connsiteY12" fmla="*/ 3957300 h 4078352"/>
                <a:gd name="connsiteX0" fmla="*/ 175972 w 2836539"/>
                <a:gd name="connsiteY0" fmla="*/ 3957300 h 4078352"/>
                <a:gd name="connsiteX1" fmla="*/ 3036 w 2836539"/>
                <a:gd name="connsiteY1" fmla="*/ 3161801 h 4078352"/>
                <a:gd name="connsiteX2" fmla="*/ 99905 w 2836539"/>
                <a:gd name="connsiteY2" fmla="*/ 2621151 h 4078352"/>
                <a:gd name="connsiteX3" fmla="*/ 504049 w 2836539"/>
                <a:gd name="connsiteY3" fmla="*/ 2214752 h 4078352"/>
                <a:gd name="connsiteX4" fmla="*/ 1116209 w 2836539"/>
                <a:gd name="connsiteY4" fmla="*/ 1809242 h 4078352"/>
                <a:gd name="connsiteX5" fmla="*/ 1985805 w 2836539"/>
                <a:gd name="connsiteY5" fmla="*/ 943493 h 4078352"/>
                <a:gd name="connsiteX6" fmla="*/ 2316258 w 2836539"/>
                <a:gd name="connsiteY6" fmla="*/ 0 h 4078352"/>
                <a:gd name="connsiteX7" fmla="*/ 2700606 w 2836539"/>
                <a:gd name="connsiteY7" fmla="*/ 869116 h 4078352"/>
                <a:gd name="connsiteX8" fmla="*/ 2828818 w 2836539"/>
                <a:gd name="connsiteY8" fmla="*/ 1507155 h 4078352"/>
                <a:gd name="connsiteX9" fmla="*/ 2715103 w 2836539"/>
                <a:gd name="connsiteY9" fmla="*/ 2175414 h 4078352"/>
                <a:gd name="connsiteX10" fmla="*/ 1858583 w 2836539"/>
                <a:gd name="connsiteY10" fmla="*/ 3112783 h 4078352"/>
                <a:gd name="connsiteX11" fmla="*/ 670687 w 2836539"/>
                <a:gd name="connsiteY11" fmla="*/ 4042855 h 4078352"/>
                <a:gd name="connsiteX12" fmla="*/ 175972 w 2836539"/>
                <a:gd name="connsiteY12" fmla="*/ 3957300 h 4078352"/>
                <a:gd name="connsiteX0" fmla="*/ 175972 w 2829637"/>
                <a:gd name="connsiteY0" fmla="*/ 3957300 h 4078352"/>
                <a:gd name="connsiteX1" fmla="*/ 3036 w 2829637"/>
                <a:gd name="connsiteY1" fmla="*/ 3161801 h 4078352"/>
                <a:gd name="connsiteX2" fmla="*/ 99905 w 2829637"/>
                <a:gd name="connsiteY2" fmla="*/ 2621151 h 4078352"/>
                <a:gd name="connsiteX3" fmla="*/ 504049 w 2829637"/>
                <a:gd name="connsiteY3" fmla="*/ 2214752 h 4078352"/>
                <a:gd name="connsiteX4" fmla="*/ 1116209 w 2829637"/>
                <a:gd name="connsiteY4" fmla="*/ 1809242 h 4078352"/>
                <a:gd name="connsiteX5" fmla="*/ 1985805 w 2829637"/>
                <a:gd name="connsiteY5" fmla="*/ 943493 h 4078352"/>
                <a:gd name="connsiteX6" fmla="*/ 2316258 w 2829637"/>
                <a:gd name="connsiteY6" fmla="*/ 0 h 4078352"/>
                <a:gd name="connsiteX7" fmla="*/ 2700606 w 2829637"/>
                <a:gd name="connsiteY7" fmla="*/ 869116 h 4078352"/>
                <a:gd name="connsiteX8" fmla="*/ 2828818 w 2829637"/>
                <a:gd name="connsiteY8" fmla="*/ 1507155 h 4078352"/>
                <a:gd name="connsiteX9" fmla="*/ 2715103 w 2829637"/>
                <a:gd name="connsiteY9" fmla="*/ 2175414 h 4078352"/>
                <a:gd name="connsiteX10" fmla="*/ 2103245 w 2829637"/>
                <a:gd name="connsiteY10" fmla="*/ 2809472 h 4078352"/>
                <a:gd name="connsiteX11" fmla="*/ 1858583 w 2829637"/>
                <a:gd name="connsiteY11" fmla="*/ 3112783 h 4078352"/>
                <a:gd name="connsiteX12" fmla="*/ 670687 w 2829637"/>
                <a:gd name="connsiteY12" fmla="*/ 4042855 h 4078352"/>
                <a:gd name="connsiteX13" fmla="*/ 175972 w 2829637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858583 w 2828921"/>
                <a:gd name="connsiteY11" fmla="*/ 3112783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695241 w 2828921"/>
                <a:gd name="connsiteY11" fmla="*/ 3385497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078352"/>
                <a:gd name="connsiteX1" fmla="*/ 3036 w 2828921"/>
                <a:gd name="connsiteY1" fmla="*/ 3161801 h 4078352"/>
                <a:gd name="connsiteX2" fmla="*/ 99905 w 2828921"/>
                <a:gd name="connsiteY2" fmla="*/ 2621151 h 4078352"/>
                <a:gd name="connsiteX3" fmla="*/ 504049 w 2828921"/>
                <a:gd name="connsiteY3" fmla="*/ 2214752 h 4078352"/>
                <a:gd name="connsiteX4" fmla="*/ 1116209 w 2828921"/>
                <a:gd name="connsiteY4" fmla="*/ 1809242 h 4078352"/>
                <a:gd name="connsiteX5" fmla="*/ 1985805 w 2828921"/>
                <a:gd name="connsiteY5" fmla="*/ 943493 h 4078352"/>
                <a:gd name="connsiteX6" fmla="*/ 2316258 w 2828921"/>
                <a:gd name="connsiteY6" fmla="*/ 0 h 4078352"/>
                <a:gd name="connsiteX7" fmla="*/ 2700606 w 2828921"/>
                <a:gd name="connsiteY7" fmla="*/ 869116 h 4078352"/>
                <a:gd name="connsiteX8" fmla="*/ 2828818 w 2828921"/>
                <a:gd name="connsiteY8" fmla="*/ 1507155 h 4078352"/>
                <a:gd name="connsiteX9" fmla="*/ 2715103 w 2828921"/>
                <a:gd name="connsiteY9" fmla="*/ 2175414 h 4078352"/>
                <a:gd name="connsiteX10" fmla="*/ 2375481 w 2828921"/>
                <a:gd name="connsiteY10" fmla="*/ 2722699 h 4078352"/>
                <a:gd name="connsiteX11" fmla="*/ 1749688 w 2828921"/>
                <a:gd name="connsiteY11" fmla="*/ 3447479 h 4078352"/>
                <a:gd name="connsiteX12" fmla="*/ 670687 w 2828921"/>
                <a:gd name="connsiteY12" fmla="*/ 4042855 h 4078352"/>
                <a:gd name="connsiteX13" fmla="*/ 175972 w 2828921"/>
                <a:gd name="connsiteY13" fmla="*/ 3957300 h 4078352"/>
                <a:gd name="connsiteX0" fmla="*/ 175972 w 2828921"/>
                <a:gd name="connsiteY0" fmla="*/ 3957300 h 4116394"/>
                <a:gd name="connsiteX1" fmla="*/ 3036 w 2828921"/>
                <a:gd name="connsiteY1" fmla="*/ 3161801 h 4116394"/>
                <a:gd name="connsiteX2" fmla="*/ 99905 w 2828921"/>
                <a:gd name="connsiteY2" fmla="*/ 2621151 h 4116394"/>
                <a:gd name="connsiteX3" fmla="*/ 504049 w 2828921"/>
                <a:gd name="connsiteY3" fmla="*/ 2214752 h 4116394"/>
                <a:gd name="connsiteX4" fmla="*/ 1116209 w 2828921"/>
                <a:gd name="connsiteY4" fmla="*/ 1809242 h 4116394"/>
                <a:gd name="connsiteX5" fmla="*/ 1985805 w 2828921"/>
                <a:gd name="connsiteY5" fmla="*/ 943493 h 4116394"/>
                <a:gd name="connsiteX6" fmla="*/ 2316258 w 2828921"/>
                <a:gd name="connsiteY6" fmla="*/ 0 h 4116394"/>
                <a:gd name="connsiteX7" fmla="*/ 2700606 w 2828921"/>
                <a:gd name="connsiteY7" fmla="*/ 869116 h 4116394"/>
                <a:gd name="connsiteX8" fmla="*/ 2828818 w 2828921"/>
                <a:gd name="connsiteY8" fmla="*/ 1507155 h 4116394"/>
                <a:gd name="connsiteX9" fmla="*/ 2715103 w 2828921"/>
                <a:gd name="connsiteY9" fmla="*/ 2175414 h 4116394"/>
                <a:gd name="connsiteX10" fmla="*/ 2375481 w 2828921"/>
                <a:gd name="connsiteY10" fmla="*/ 2722699 h 4116394"/>
                <a:gd name="connsiteX11" fmla="*/ 1749688 w 2828921"/>
                <a:gd name="connsiteY11" fmla="*/ 3447479 h 4116394"/>
                <a:gd name="connsiteX12" fmla="*/ 706986 w 2828921"/>
                <a:gd name="connsiteY12" fmla="*/ 4092440 h 4116394"/>
                <a:gd name="connsiteX13" fmla="*/ 175972 w 2828921"/>
                <a:gd name="connsiteY13" fmla="*/ 3957300 h 4116394"/>
                <a:gd name="connsiteX0" fmla="*/ 175972 w 2828921"/>
                <a:gd name="connsiteY0" fmla="*/ 4019282 h 4135211"/>
                <a:gd name="connsiteX1" fmla="*/ 3036 w 2828921"/>
                <a:gd name="connsiteY1" fmla="*/ 3161801 h 4135211"/>
                <a:gd name="connsiteX2" fmla="*/ 99905 w 2828921"/>
                <a:gd name="connsiteY2" fmla="*/ 2621151 h 4135211"/>
                <a:gd name="connsiteX3" fmla="*/ 504049 w 2828921"/>
                <a:gd name="connsiteY3" fmla="*/ 2214752 h 4135211"/>
                <a:gd name="connsiteX4" fmla="*/ 1116209 w 2828921"/>
                <a:gd name="connsiteY4" fmla="*/ 1809242 h 4135211"/>
                <a:gd name="connsiteX5" fmla="*/ 1985805 w 2828921"/>
                <a:gd name="connsiteY5" fmla="*/ 943493 h 4135211"/>
                <a:gd name="connsiteX6" fmla="*/ 2316258 w 2828921"/>
                <a:gd name="connsiteY6" fmla="*/ 0 h 4135211"/>
                <a:gd name="connsiteX7" fmla="*/ 2700606 w 2828921"/>
                <a:gd name="connsiteY7" fmla="*/ 869116 h 4135211"/>
                <a:gd name="connsiteX8" fmla="*/ 2828818 w 2828921"/>
                <a:gd name="connsiteY8" fmla="*/ 1507155 h 4135211"/>
                <a:gd name="connsiteX9" fmla="*/ 2715103 w 2828921"/>
                <a:gd name="connsiteY9" fmla="*/ 2175414 h 4135211"/>
                <a:gd name="connsiteX10" fmla="*/ 2375481 w 2828921"/>
                <a:gd name="connsiteY10" fmla="*/ 2722699 h 4135211"/>
                <a:gd name="connsiteX11" fmla="*/ 1749688 w 2828921"/>
                <a:gd name="connsiteY11" fmla="*/ 3447479 h 4135211"/>
                <a:gd name="connsiteX12" fmla="*/ 706986 w 2828921"/>
                <a:gd name="connsiteY12" fmla="*/ 4092440 h 4135211"/>
                <a:gd name="connsiteX13" fmla="*/ 175972 w 2828921"/>
                <a:gd name="connsiteY13" fmla="*/ 4019282 h 4135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28921" h="4135211">
                  <a:moveTo>
                    <a:pt x="175972" y="4019282"/>
                  </a:moveTo>
                  <a:cubicBezTo>
                    <a:pt x="58647" y="3864176"/>
                    <a:pt x="15714" y="3394823"/>
                    <a:pt x="3036" y="3161801"/>
                  </a:cubicBezTo>
                  <a:cubicBezTo>
                    <a:pt x="-9642" y="2928779"/>
                    <a:pt x="16403" y="2778993"/>
                    <a:pt x="99905" y="2621151"/>
                  </a:cubicBezTo>
                  <a:cubicBezTo>
                    <a:pt x="183407" y="2463310"/>
                    <a:pt x="334665" y="2350070"/>
                    <a:pt x="504049" y="2214752"/>
                  </a:cubicBezTo>
                  <a:cubicBezTo>
                    <a:pt x="673433" y="2079434"/>
                    <a:pt x="941844" y="1934346"/>
                    <a:pt x="1116209" y="1809242"/>
                  </a:cubicBezTo>
                  <a:cubicBezTo>
                    <a:pt x="1290574" y="1684138"/>
                    <a:pt x="1746474" y="1265694"/>
                    <a:pt x="1985805" y="943493"/>
                  </a:cubicBezTo>
                  <a:cubicBezTo>
                    <a:pt x="2154581" y="678797"/>
                    <a:pt x="2272529" y="529365"/>
                    <a:pt x="2316258" y="0"/>
                  </a:cubicBezTo>
                  <a:cubicBezTo>
                    <a:pt x="2544285" y="446258"/>
                    <a:pt x="2615179" y="617924"/>
                    <a:pt x="2700606" y="869116"/>
                  </a:cubicBezTo>
                  <a:cubicBezTo>
                    <a:pt x="2786033" y="1120309"/>
                    <a:pt x="2826402" y="1289439"/>
                    <a:pt x="2828818" y="1507155"/>
                  </a:cubicBezTo>
                  <a:cubicBezTo>
                    <a:pt x="2831234" y="1724871"/>
                    <a:pt x="2790659" y="1972823"/>
                    <a:pt x="2715103" y="2175414"/>
                  </a:cubicBezTo>
                  <a:cubicBezTo>
                    <a:pt x="2639547" y="2378005"/>
                    <a:pt x="2518234" y="2566471"/>
                    <a:pt x="2375481" y="2722699"/>
                  </a:cubicBezTo>
                  <a:cubicBezTo>
                    <a:pt x="2232728" y="2878927"/>
                    <a:pt x="2027771" y="3219189"/>
                    <a:pt x="1749688" y="3447479"/>
                  </a:cubicBezTo>
                  <a:cubicBezTo>
                    <a:pt x="1471606" y="3675769"/>
                    <a:pt x="1002545" y="3964083"/>
                    <a:pt x="706986" y="4092440"/>
                  </a:cubicBezTo>
                  <a:cubicBezTo>
                    <a:pt x="484021" y="4146420"/>
                    <a:pt x="293297" y="4174389"/>
                    <a:pt x="175972" y="4019282"/>
                  </a:cubicBezTo>
                  <a:close/>
                </a:path>
              </a:pathLst>
            </a:custGeom>
            <a:solidFill>
              <a:srgbClr val="FFC000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391DCD4E-1030-43F2-BFA2-84CAEBA34264}"/>
              </a:ext>
            </a:extLst>
          </p:cNvPr>
          <p:cNvSpPr/>
          <p:nvPr/>
        </p:nvSpPr>
        <p:spPr>
          <a:xfrm>
            <a:off x="1659467" y="1422400"/>
            <a:ext cx="5528733" cy="3708551"/>
          </a:xfrm>
          <a:custGeom>
            <a:avLst/>
            <a:gdLst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338666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760133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432398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7134 w 4174067"/>
              <a:gd name="connsiteY0" fmla="*/ 50800 h 3158066"/>
              <a:gd name="connsiteX1" fmla="*/ 1888067 w 4174067"/>
              <a:gd name="connsiteY1" fmla="*/ 0 h 3158066"/>
              <a:gd name="connsiteX2" fmla="*/ 770467 w 4174067"/>
              <a:gd name="connsiteY2" fmla="*/ 118533 h 3158066"/>
              <a:gd name="connsiteX3" fmla="*/ 0 w 4174067"/>
              <a:gd name="connsiteY3" fmla="*/ 526131 h 3158066"/>
              <a:gd name="connsiteX4" fmla="*/ 0 w 4174067"/>
              <a:gd name="connsiteY4" fmla="*/ 2644770 h 3158066"/>
              <a:gd name="connsiteX5" fmla="*/ 855134 w 4174067"/>
              <a:gd name="connsiteY5" fmla="*/ 3081866 h 3158066"/>
              <a:gd name="connsiteX6" fmla="*/ 1896534 w 4174067"/>
              <a:gd name="connsiteY6" fmla="*/ 3158066 h 3158066"/>
              <a:gd name="connsiteX7" fmla="*/ 4174067 w 4174067"/>
              <a:gd name="connsiteY7" fmla="*/ 3132666 h 3158066"/>
              <a:gd name="connsiteX0" fmla="*/ 4151213 w 4174067"/>
              <a:gd name="connsiteY0" fmla="*/ 0 h 3179368"/>
              <a:gd name="connsiteX1" fmla="*/ 1888067 w 4174067"/>
              <a:gd name="connsiteY1" fmla="*/ 21302 h 3179368"/>
              <a:gd name="connsiteX2" fmla="*/ 770467 w 4174067"/>
              <a:gd name="connsiteY2" fmla="*/ 139835 h 3179368"/>
              <a:gd name="connsiteX3" fmla="*/ 0 w 4174067"/>
              <a:gd name="connsiteY3" fmla="*/ 547433 h 3179368"/>
              <a:gd name="connsiteX4" fmla="*/ 0 w 4174067"/>
              <a:gd name="connsiteY4" fmla="*/ 2666072 h 3179368"/>
              <a:gd name="connsiteX5" fmla="*/ 855134 w 4174067"/>
              <a:gd name="connsiteY5" fmla="*/ 3103168 h 3179368"/>
              <a:gd name="connsiteX6" fmla="*/ 1896534 w 4174067"/>
              <a:gd name="connsiteY6" fmla="*/ 3179368 h 3179368"/>
              <a:gd name="connsiteX7" fmla="*/ 4174067 w 4174067"/>
              <a:gd name="connsiteY7" fmla="*/ 3153968 h 3179368"/>
              <a:gd name="connsiteX0" fmla="*/ 4151213 w 4174067"/>
              <a:gd name="connsiteY0" fmla="*/ 0 h 3185990"/>
              <a:gd name="connsiteX1" fmla="*/ 1888067 w 4174067"/>
              <a:gd name="connsiteY1" fmla="*/ 21302 h 3185990"/>
              <a:gd name="connsiteX2" fmla="*/ 770467 w 4174067"/>
              <a:gd name="connsiteY2" fmla="*/ 139835 h 3185990"/>
              <a:gd name="connsiteX3" fmla="*/ 0 w 4174067"/>
              <a:gd name="connsiteY3" fmla="*/ 547433 h 3185990"/>
              <a:gd name="connsiteX4" fmla="*/ 0 w 4174067"/>
              <a:gd name="connsiteY4" fmla="*/ 2666072 h 3185990"/>
              <a:gd name="connsiteX5" fmla="*/ 855134 w 4174067"/>
              <a:gd name="connsiteY5" fmla="*/ 3103168 h 3185990"/>
              <a:gd name="connsiteX6" fmla="*/ 1896534 w 4174067"/>
              <a:gd name="connsiteY6" fmla="*/ 3179368 h 3185990"/>
              <a:gd name="connsiteX7" fmla="*/ 4174067 w 4174067"/>
              <a:gd name="connsiteY7" fmla="*/ 3182809 h 3185990"/>
              <a:gd name="connsiteX0" fmla="*/ 4151213 w 4174067"/>
              <a:gd name="connsiteY0" fmla="*/ 43590 h 3164688"/>
              <a:gd name="connsiteX1" fmla="*/ 1888067 w 4174067"/>
              <a:gd name="connsiteY1" fmla="*/ 0 h 3164688"/>
              <a:gd name="connsiteX2" fmla="*/ 770467 w 4174067"/>
              <a:gd name="connsiteY2" fmla="*/ 118533 h 3164688"/>
              <a:gd name="connsiteX3" fmla="*/ 0 w 4174067"/>
              <a:gd name="connsiteY3" fmla="*/ 526131 h 3164688"/>
              <a:gd name="connsiteX4" fmla="*/ 0 w 4174067"/>
              <a:gd name="connsiteY4" fmla="*/ 2644770 h 3164688"/>
              <a:gd name="connsiteX5" fmla="*/ 855134 w 4174067"/>
              <a:gd name="connsiteY5" fmla="*/ 3081866 h 3164688"/>
              <a:gd name="connsiteX6" fmla="*/ 1896534 w 4174067"/>
              <a:gd name="connsiteY6" fmla="*/ 3158066 h 3164688"/>
              <a:gd name="connsiteX7" fmla="*/ 4174067 w 4174067"/>
              <a:gd name="connsiteY7" fmla="*/ 3161507 h 3164688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33"/>
              <a:gd name="connsiteX1" fmla="*/ 1888067 w 4174067"/>
              <a:gd name="connsiteY1" fmla="*/ 0 h 3158133"/>
              <a:gd name="connsiteX2" fmla="*/ 770467 w 4174067"/>
              <a:gd name="connsiteY2" fmla="*/ 118533 h 3158133"/>
              <a:gd name="connsiteX3" fmla="*/ 0 w 4174067"/>
              <a:gd name="connsiteY3" fmla="*/ 526131 h 3158133"/>
              <a:gd name="connsiteX4" fmla="*/ 0 w 4174067"/>
              <a:gd name="connsiteY4" fmla="*/ 2644770 h 3158133"/>
              <a:gd name="connsiteX5" fmla="*/ 855134 w 4174067"/>
              <a:gd name="connsiteY5" fmla="*/ 3081866 h 3158133"/>
              <a:gd name="connsiteX6" fmla="*/ 1896534 w 4174067"/>
              <a:gd name="connsiteY6" fmla="*/ 3158066 h 3158133"/>
              <a:gd name="connsiteX7" fmla="*/ 4174067 w 4174067"/>
              <a:gd name="connsiteY7" fmla="*/ 3096616 h 3158133"/>
              <a:gd name="connsiteX0" fmla="*/ 4151213 w 4174067"/>
              <a:gd name="connsiteY0" fmla="*/ 43590 h 3158142"/>
              <a:gd name="connsiteX1" fmla="*/ 1888067 w 4174067"/>
              <a:gd name="connsiteY1" fmla="*/ 0 h 3158142"/>
              <a:gd name="connsiteX2" fmla="*/ 770467 w 4174067"/>
              <a:gd name="connsiteY2" fmla="*/ 118533 h 3158142"/>
              <a:gd name="connsiteX3" fmla="*/ 0 w 4174067"/>
              <a:gd name="connsiteY3" fmla="*/ 526131 h 3158142"/>
              <a:gd name="connsiteX4" fmla="*/ 0 w 4174067"/>
              <a:gd name="connsiteY4" fmla="*/ 2644770 h 3158142"/>
              <a:gd name="connsiteX5" fmla="*/ 855134 w 4174067"/>
              <a:gd name="connsiteY5" fmla="*/ 3081866 h 3158142"/>
              <a:gd name="connsiteX6" fmla="*/ 1896534 w 4174067"/>
              <a:gd name="connsiteY6" fmla="*/ 3158066 h 3158142"/>
              <a:gd name="connsiteX7" fmla="*/ 4174067 w 4174067"/>
              <a:gd name="connsiteY7" fmla="*/ 3096616 h 3158142"/>
              <a:gd name="connsiteX0" fmla="*/ 4151213 w 4174067"/>
              <a:gd name="connsiteY0" fmla="*/ 43590 h 3158194"/>
              <a:gd name="connsiteX1" fmla="*/ 1888067 w 4174067"/>
              <a:gd name="connsiteY1" fmla="*/ 0 h 3158194"/>
              <a:gd name="connsiteX2" fmla="*/ 770467 w 4174067"/>
              <a:gd name="connsiteY2" fmla="*/ 118533 h 3158194"/>
              <a:gd name="connsiteX3" fmla="*/ 0 w 4174067"/>
              <a:gd name="connsiteY3" fmla="*/ 526131 h 3158194"/>
              <a:gd name="connsiteX4" fmla="*/ 0 w 4174067"/>
              <a:gd name="connsiteY4" fmla="*/ 2644770 h 3158194"/>
              <a:gd name="connsiteX5" fmla="*/ 855134 w 4174067"/>
              <a:gd name="connsiteY5" fmla="*/ 3081866 h 3158194"/>
              <a:gd name="connsiteX6" fmla="*/ 1896534 w 4174067"/>
              <a:gd name="connsiteY6" fmla="*/ 3158066 h 3158194"/>
              <a:gd name="connsiteX7" fmla="*/ 4174067 w 4174067"/>
              <a:gd name="connsiteY7" fmla="*/ 3096616 h 3158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74067" h="3158194">
                <a:moveTo>
                  <a:pt x="4151213" y="43590"/>
                </a:moveTo>
                <a:lnTo>
                  <a:pt x="1888067" y="0"/>
                </a:lnTo>
                <a:lnTo>
                  <a:pt x="770467" y="118533"/>
                </a:lnTo>
                <a:lnTo>
                  <a:pt x="0" y="526131"/>
                </a:lnTo>
                <a:lnTo>
                  <a:pt x="0" y="2644770"/>
                </a:lnTo>
                <a:lnTo>
                  <a:pt x="855134" y="3081866"/>
                </a:lnTo>
                <a:lnTo>
                  <a:pt x="1896534" y="3158066"/>
                </a:lnTo>
                <a:cubicBezTo>
                  <a:pt x="2449690" y="3160524"/>
                  <a:pt x="3035300" y="3127341"/>
                  <a:pt x="4174067" y="3096616"/>
                </a:cubicBezTo>
              </a:path>
            </a:pathLst>
          </a:cu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B7858BF-092C-430F-BA9D-4F524B1B4232}"/>
              </a:ext>
            </a:extLst>
          </p:cNvPr>
          <p:cNvSpPr/>
          <p:nvPr/>
        </p:nvSpPr>
        <p:spPr>
          <a:xfrm>
            <a:off x="1676836" y="2057400"/>
            <a:ext cx="219397" cy="24891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B8925CD-69EB-43C9-BF2D-781EC63F1818}"/>
              </a:ext>
            </a:extLst>
          </p:cNvPr>
          <p:cNvSpPr/>
          <p:nvPr/>
        </p:nvSpPr>
        <p:spPr>
          <a:xfrm>
            <a:off x="728800" y="584828"/>
            <a:ext cx="506888" cy="302501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A0A107-A2C4-4EED-97E9-3262DD225F7A}"/>
              </a:ext>
            </a:extLst>
          </p:cNvPr>
          <p:cNvSpPr/>
          <p:nvPr/>
        </p:nvSpPr>
        <p:spPr>
          <a:xfrm>
            <a:off x="730857" y="2831841"/>
            <a:ext cx="1154187" cy="94031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140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5CDA276-B4BC-463A-A29E-D07B865B1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569" y="803178"/>
            <a:ext cx="3962743" cy="271905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FCE8B83-2250-4EFB-B526-9E3D075B18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273" y="4037445"/>
            <a:ext cx="3962743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674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B89687F-D336-41ED-A729-FAF10A634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282" y="910532"/>
            <a:ext cx="4871126" cy="279221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12DCB48-6F25-4B7F-BEA5-59E402243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282" y="4379837"/>
            <a:ext cx="4871126" cy="269466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90CD2F4E-812C-4311-AFC6-46920150DD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3779" y="336832"/>
            <a:ext cx="4858933" cy="273734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FECECA13-EADE-4FE0-BECE-C3421AAF3D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3779" y="3159507"/>
            <a:ext cx="4858933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02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412</Words>
  <Application>Microsoft Office PowerPoint</Application>
  <PresentationFormat>ユーザー設定</PresentationFormat>
  <Paragraphs>67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3" baseType="lpstr">
      <vt:lpstr>Arial</vt:lpstr>
      <vt:lpstr>Symbol</vt:lpstr>
      <vt:lpstr>Times New Roman</vt:lpstr>
      <vt:lpstr>Wingdings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Tomo Aozasa</dc:creator>
  <dc:description/>
  <cp:lastModifiedBy>青笹 友信</cp:lastModifiedBy>
  <cp:revision>105</cp:revision>
  <dcterms:created xsi:type="dcterms:W3CDTF">2018-07-11T21:54:40Z</dcterms:created>
  <dcterms:modified xsi:type="dcterms:W3CDTF">2020-05-24T09:47:07Z</dcterms:modified>
  <dc:language>ja-JP</dc:language>
</cp:coreProperties>
</file>