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6" d="100"/>
          <a:sy n="56" d="100"/>
        </p:scale>
        <p:origin x="42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E67CA87-7807-4EC1-B652-5CC281C4C5F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6B161E8-578A-46E9-9602-217B06B78C9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F4931C8-8C0D-4735-9750-ACDEEE1206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C324FE2-B38A-4D2D-B840-6BC1762F7A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96189F-6541-4312-B106-B25D740AB2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21041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849B425-ECC4-418D-856B-A01424F558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C666AA2-79BB-40FD-B5DD-D429449C4AF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AAE4432-AD3E-45C0-A820-14711BC4F3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677BFE0-B196-4214-A152-FF28C45210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895C3C-8B56-45DB-88E7-1B78EFC0CF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9886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11804B9-4AA6-4CAE-9FAE-05AED7B43A3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2ED251A-605C-49B8-9868-0EA8E33FFA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583C7FB-764C-480E-86F7-097BC15ED0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B33344A-DC91-4B1A-80E4-518404061A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CDEB801-A9A3-46E1-843A-FCABEF480A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45486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FE73906-5C4D-478E-838C-E193B224EA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E85B496-153B-4083-8582-6D7651581A8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931DD26-C4A4-4506-BC70-CC94885178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518A15C-D4AE-4F2B-BFAB-A82164E06D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ACD0F13-03D9-4B10-88C6-0DB2F235D1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27501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D576EDD-1D0D-423F-968D-17FB856EEF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59222B4-1A4B-44D2-943C-460C7004D8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7C9113F-EE1E-4A49-B327-01A4AC3BCB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5214888-0F73-4894-A379-AA5B4A7DE3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B4191BD-C843-4BD0-846B-ADC60EAB21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555380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1508A7C-221B-4BA2-B7C0-6FD8DA4F0A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046FA85-5897-4765-AC14-E221891BA92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C4CCAF38-A6F5-48F6-8F56-281D06B1658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3C4B140-4A03-4E8C-B202-FAD3A9EF33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F383E0F-7A63-4AAA-9146-F02D3CF345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7712190-1FC5-48FA-9AD4-FBB6199881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987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9CAA1EA-382D-4FAD-B9C4-0B857CE385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C153D0A-A31D-4F7D-86D2-8F970AD00E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619A4FA-697B-4DA2-BC2F-C391F396279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2F3EEDD6-2D84-416A-8EB0-45DC35EACF3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E33CC7AD-374E-4A07-BA3C-C22A01E9B80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44EF1943-392E-4847-B96D-93AC783B98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3CECC32-12BE-4582-939D-BB5573C725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A0152D73-2D55-4268-A056-7DB75FA9DA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55229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E6EFFAF-CC5F-44B2-93E3-9F956F7615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F5B2533-77A4-44ED-A9A0-11B8995EEC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1AD1BF-49F0-4129-A839-73028EA2C5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034511A-2AC5-45A2-828B-13D12CB887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08833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0CD0159-48D2-482B-BE3F-A0018D604A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90349D0-1AFE-4B49-9C96-AC6B67D8A6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0742F9A-825B-45B1-9ADB-2C1027083A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0205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DA9D8E8-4D90-4843-B2A2-9CC3E1F623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00046A8-E717-424D-B46D-4BA0DC00BA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76D4E1F-C99E-49EF-8CEC-7F1BDEAC73C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35E057D-C740-4C2E-BD82-3C3F171A4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3759F0B-1E75-4E2C-A602-46430A5AAA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9A9588F-DC51-4B0E-B622-6B45D70DDE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67639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DF0C40B-5750-49C3-8327-BE9A1880DD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46EE5B3E-FEFD-487C-8B7F-6F11692CD56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EF1A015-1C44-48DA-957A-F6BD083651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34FE524-D562-4552-8EC7-705FC3FB4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6F6AB76-543B-41D0-82C4-35F1BCB597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C05D171-30B9-48EA-AC98-B57CACB239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95350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99684A3-6176-43CA-A8CF-FFCBB2910C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65BC28C-BDFA-4DB2-AA65-F34A843C6E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4C1C66B-2AB9-40F9-B294-D7BEAF50D40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A99149-90F3-44A4-857B-E94F921B8CBD}" type="datetimeFigureOut">
              <a:rPr kumimoji="1" lang="ja-JP" altLang="en-US" smtClean="0"/>
              <a:t>2021/2/2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3DD74CE-7D67-46B0-8A4F-4DD561214DD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4C79E3D-4537-4CC9-8D7E-0D1BD10CD51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75B8C5-3436-4D9E-9AC8-039DAC91985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13464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350205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青笹 友信</dc:creator>
  <cp:lastModifiedBy>青笹 友信</cp:lastModifiedBy>
  <cp:revision>1</cp:revision>
  <dcterms:created xsi:type="dcterms:W3CDTF">2021-02-02T13:25:16Z</dcterms:created>
  <dcterms:modified xsi:type="dcterms:W3CDTF">2021-02-02T13:25:23Z</dcterms:modified>
</cp:coreProperties>
</file>

<file path=docProps/thumbnail.jpeg>
</file>