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なしのセクション" id="{C9E47A1D-50EB-4CE9-B8DD-69A3A8FCFE8B}">
          <p14:sldIdLst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78" y="14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460BD9-80C8-4C3C-8E4A-BB70CD5D70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9EEFB5B-D35D-4261-AC4D-5C2DB8E5C7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B9644F0-0F98-4704-A026-B5C435960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888D4-F451-4533-9F96-7E21A9812973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D26846-AF86-4E47-AC55-6D93A8BF2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86047DB-E783-4CB0-B9FA-531E99CCF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694F4-9F62-4F2A-87F2-02349C4585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4016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96CF24-3BD6-4DCB-9BD7-30156C549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9061A8F-FBE1-4F3E-8205-59C340CB99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1276C6-2864-4FB2-A255-AED1BE58A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888D4-F451-4533-9F96-7E21A9812973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85410C7-1625-431B-A56C-1B7B38935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DCFF53A-D4D6-4EC2-AF0B-8BD55AB53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694F4-9F62-4F2A-87F2-02349C4585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4880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266BBBA-2FCE-45BC-B541-A3CFED860D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3170BED-F617-44F2-AC7C-3C066265FF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870529-2B74-4B9E-BA50-BB40CC5B1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888D4-F451-4533-9F96-7E21A9812973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55DFFB-3A12-4E89-9DEB-002F0A447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5FD78C2-8954-4FB9-BB83-A0F4527E0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694F4-9F62-4F2A-87F2-02349C4585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2343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562" y="273352"/>
            <a:ext cx="10971684" cy="1145009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992" b="0" strike="noStrike" spc="-1">
              <a:latin typeface="Arial" panose="020B0604020202020204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562" y="1604841"/>
            <a:ext cx="10971684" cy="397748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2903" b="0" strike="noStrike" spc="-1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375326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DB4DBE-43F2-4B52-8CF0-A75CB1005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2C1E05-523E-455F-880C-D4AA845F8E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816015-1EC7-47BD-BC3C-BE41393D8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888D4-F451-4533-9F96-7E21A9812973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BA89C2-D931-4282-A37E-ED1BD0118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C6FE806-4101-40C3-AA6A-DF7C2ECD6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694F4-9F62-4F2A-87F2-02349C4585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0742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96273A-43DE-46A6-B1D5-DDBC15295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CD77DBC-B5AA-4D87-9AB8-CAA6A65CA5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6F3A42-3713-4374-AB0B-9FC613E5D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888D4-F451-4533-9F96-7E21A9812973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5958405-76E0-4A07-9BEE-89005C650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D73B5BD-D66E-4D8D-AA31-E12FECC81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694F4-9F62-4F2A-87F2-02349C4585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443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3C786B-E518-40E5-9C72-09EBD708B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24121B5-50E7-4B9A-9155-534FFA506E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ACC0AC4-3A0A-4526-84B2-87E6FDF68D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7F4B9D3-0FCD-4A6D-8175-B98327772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888D4-F451-4533-9F96-7E21A9812973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82D6092-7409-4A0B-B39C-92E250FA7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EF68861-8735-4A62-B502-64CC405BE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694F4-9F62-4F2A-87F2-02349C4585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8150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D28A15-EA22-4374-B4A8-63E7BBD99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ECD4A09-E4B2-473A-9C5D-C93DACE798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E1D3F13-B145-4741-93EC-255550917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7A052C1-2F33-4BFE-9440-9315CD7919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BB90099-ABFE-48D4-B907-05C307166A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342F349-FE51-4369-87C5-2D38C14DE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888D4-F451-4533-9F96-7E21A9812973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21E1C31-7595-4030-A038-F114DDE9C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00CEBA7-1221-46BE-B23F-9A59AC7C2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694F4-9F62-4F2A-87F2-02349C4585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68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5DF3C5-8820-422B-87DB-79516E323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473CECE-5B81-4ED3-989E-F038A7D1F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888D4-F451-4533-9F96-7E21A9812973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161EAB6-ED7D-498B-84EF-474CF2EC3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92BBA4D-948C-48A6-AFC5-3B7ACD782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694F4-9F62-4F2A-87F2-02349C4585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2688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A70B1CD-8E64-45F9-93A2-9259617E6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888D4-F451-4533-9F96-7E21A9812973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89722E6-8A1A-47F1-97CC-B6538F05F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F85FEF8-420D-4A5B-AFC8-C3B9D9AE6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694F4-9F62-4F2A-87F2-02349C4585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8173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A0FFF7-7A61-439F-805B-A9612F738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A45AFA3-DAF5-4361-9B58-2429C71EFC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81DE4B4-E240-4BD6-95DB-D50F44DA1C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AE08F5C-9C79-4E77-9CC4-EEDB26D4B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888D4-F451-4533-9F96-7E21A9812973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45331AA-D37E-433B-BFCB-AC03961CE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2F93E1A-73AA-480D-AE1B-B365AE8DD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694F4-9F62-4F2A-87F2-02349C4585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8891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CA61F6-3603-4572-935F-7A6FDDA76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2145981-5BCD-45D0-9ADE-0CE12D6D8E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2FD2C9D-BAAD-4C35-9998-590E38A9BA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9E0EC95-9041-4444-BBD4-537B9CDE0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888D4-F451-4533-9F96-7E21A9812973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531CA85-E6CE-4F86-A18E-AE884C254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D4C4C4-13A4-4D46-8343-11D606A5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694F4-9F62-4F2A-87F2-02349C4585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871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7D65ADA-1D11-4D35-A1A9-F9911C866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E2BD61-0017-4D86-9A07-4DE939BC39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180021-9DAC-43F0-98AF-635B067368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888D4-F451-4533-9F96-7E21A9812973}" type="datetimeFigureOut">
              <a:rPr kumimoji="1" lang="ja-JP" altLang="en-US" smtClean="0"/>
              <a:t>2021/1/24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3AAD2CC-945D-4D67-93E2-4B53E68908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C65C85-84BA-44AB-A515-991203D26E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694F4-9F62-4F2A-87F2-02349C4585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5468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9200" y="144636"/>
            <a:ext cx="8313601" cy="6061791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407963" y="4136691"/>
            <a:ext cx="1227585" cy="340259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726" dirty="0">
                <a:latin typeface="Arial" panose="020B0604020202020204" pitchFamily="34" charset="0"/>
                <a:cs typeface="Arial" panose="020B0604020202020204" pitchFamily="34" charset="0"/>
              </a:rPr>
              <a:t>Increase pressure ratio of compressor gradually.</a:t>
            </a:r>
          </a:p>
        </p:txBody>
      </p:sp>
      <p:cxnSp>
        <p:nvCxnSpPr>
          <p:cNvPr id="6" name="直線矢印コネクタ 5"/>
          <p:cNvCxnSpPr>
            <a:stCxn id="5" idx="3"/>
          </p:cNvCxnSpPr>
          <p:nvPr/>
        </p:nvCxnSpPr>
        <p:spPr>
          <a:xfrm flipV="1">
            <a:off x="3635548" y="3599998"/>
            <a:ext cx="1259844" cy="706823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9205477" y="4321991"/>
            <a:ext cx="1227585" cy="340259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726" dirty="0">
                <a:latin typeface="Arial" panose="020B0604020202020204" pitchFamily="34" charset="0"/>
                <a:cs typeface="Arial" panose="020B0604020202020204" pitchFamily="34" charset="0"/>
              </a:rPr>
              <a:t>Set drive power  the “as calculated” variable.</a:t>
            </a:r>
          </a:p>
        </p:txBody>
      </p:sp>
      <p:cxnSp>
        <p:nvCxnSpPr>
          <p:cNvPr id="10" name="直線矢印コネクタ 9"/>
          <p:cNvCxnSpPr>
            <a:stCxn id="9" idx="0"/>
          </p:cNvCxnSpPr>
          <p:nvPr/>
        </p:nvCxnSpPr>
        <p:spPr>
          <a:xfrm flipV="1">
            <a:off x="9819269" y="3599996"/>
            <a:ext cx="99373" cy="721995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2841494" y="3332506"/>
            <a:ext cx="1227585" cy="267489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726" dirty="0">
                <a:latin typeface="Arial" panose="020B0604020202020204" pitchFamily="34" charset="0"/>
                <a:cs typeface="Arial" panose="020B0604020202020204" pitchFamily="34" charset="0"/>
              </a:rPr>
              <a:t>Compress outside air.</a:t>
            </a:r>
          </a:p>
        </p:txBody>
      </p:sp>
      <p:cxnSp>
        <p:nvCxnSpPr>
          <p:cNvPr id="16" name="直線矢印コネクタ 15"/>
          <p:cNvCxnSpPr>
            <a:stCxn id="13" idx="3"/>
          </p:cNvCxnSpPr>
          <p:nvPr/>
        </p:nvCxnSpPr>
        <p:spPr>
          <a:xfrm flipV="1">
            <a:off x="4069078" y="3175532"/>
            <a:ext cx="342426" cy="290719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6493002" y="813200"/>
            <a:ext cx="952420" cy="323559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726" dirty="0">
                <a:latin typeface="Arial" panose="020B0604020202020204" pitchFamily="34" charset="0"/>
                <a:cs typeface="Arial" panose="020B0604020202020204" pitchFamily="34" charset="0"/>
              </a:rPr>
              <a:t>Release heat to outside air.</a:t>
            </a:r>
          </a:p>
        </p:txBody>
      </p:sp>
      <p:cxnSp>
        <p:nvCxnSpPr>
          <p:cNvPr id="20" name="直線矢印コネクタ 19"/>
          <p:cNvCxnSpPr>
            <a:stCxn id="19" idx="2"/>
          </p:cNvCxnSpPr>
          <p:nvPr/>
        </p:nvCxnSpPr>
        <p:spPr>
          <a:xfrm flipH="1">
            <a:off x="6493002" y="1136759"/>
            <a:ext cx="476211" cy="794196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6884724" y="5621385"/>
            <a:ext cx="952420" cy="323559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726" dirty="0">
                <a:latin typeface="Arial" panose="020B0604020202020204" pitchFamily="34" charset="0"/>
                <a:cs typeface="Arial" panose="020B0604020202020204" pitchFamily="34" charset="0"/>
              </a:rPr>
              <a:t>absorb heat from room air.</a:t>
            </a:r>
          </a:p>
        </p:txBody>
      </p:sp>
      <p:cxnSp>
        <p:nvCxnSpPr>
          <p:cNvPr id="27" name="直線矢印コネクタ 26"/>
          <p:cNvCxnSpPr>
            <a:stCxn id="26" idx="0"/>
          </p:cNvCxnSpPr>
          <p:nvPr/>
        </p:nvCxnSpPr>
        <p:spPr>
          <a:xfrm flipH="1" flipV="1">
            <a:off x="7238041" y="4908036"/>
            <a:ext cx="122893" cy="713349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8390639" y="1958606"/>
            <a:ext cx="1428630" cy="577404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726" dirty="0">
                <a:latin typeface="Arial" panose="020B0604020202020204" pitchFamily="34" charset="0"/>
                <a:cs typeface="Arial" panose="020B0604020202020204" pitchFamily="34" charset="0"/>
              </a:rPr>
              <a:t>Expand cycle air to outside pressure. The work generated by expansion is used for driving compressor.</a:t>
            </a:r>
          </a:p>
        </p:txBody>
      </p:sp>
      <p:cxnSp>
        <p:nvCxnSpPr>
          <p:cNvPr id="32" name="直線矢印コネクタ 31"/>
          <p:cNvCxnSpPr>
            <a:stCxn id="31" idx="1"/>
          </p:cNvCxnSpPr>
          <p:nvPr/>
        </p:nvCxnSpPr>
        <p:spPr>
          <a:xfrm flipH="1">
            <a:off x="8136695" y="2247308"/>
            <a:ext cx="253945" cy="709804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矢印: 右 42"/>
          <p:cNvSpPr/>
          <p:nvPr/>
        </p:nvSpPr>
        <p:spPr>
          <a:xfrm rot="16200000">
            <a:off x="6722728" y="4442168"/>
            <a:ext cx="721996" cy="398005"/>
          </a:xfrm>
          <a:prstGeom prst="rightArrow">
            <a:avLst>
              <a:gd name="adj1" fmla="val 42105"/>
              <a:gd name="adj2" fmla="val 53117"/>
            </a:avLst>
          </a:prstGeom>
          <a:solidFill>
            <a:srgbClr val="C0504D">
              <a:alpha val="30196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3"/>
          </a:p>
        </p:txBody>
      </p:sp>
      <p:sp>
        <p:nvSpPr>
          <p:cNvPr id="44" name="矢印: 右 43"/>
          <p:cNvSpPr/>
          <p:nvPr/>
        </p:nvSpPr>
        <p:spPr>
          <a:xfrm rot="16200000">
            <a:off x="5871289" y="1770665"/>
            <a:ext cx="709804" cy="372711"/>
          </a:xfrm>
          <a:prstGeom prst="rightArrow">
            <a:avLst>
              <a:gd name="adj1" fmla="val 42105"/>
              <a:gd name="adj2" fmla="val 41004"/>
            </a:avLst>
          </a:prstGeom>
          <a:solidFill>
            <a:srgbClr val="C0504D">
              <a:alpha val="30196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3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950890" y="2285869"/>
            <a:ext cx="550602" cy="28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70" dirty="0"/>
              <a:t>heat</a:t>
            </a:r>
            <a:endParaRPr lang="ja-JP" altLang="en-US" sz="1270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814410" y="4033361"/>
            <a:ext cx="550602" cy="28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70" dirty="0"/>
              <a:t>heat</a:t>
            </a:r>
            <a:endParaRPr lang="ja-JP" altLang="en-US" sz="127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ワイド画面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青笹 友信</dc:creator>
  <cp:lastModifiedBy>青笹 友信</cp:lastModifiedBy>
  <cp:revision>2</cp:revision>
  <dcterms:created xsi:type="dcterms:W3CDTF">2021-01-24T08:30:43Z</dcterms:created>
  <dcterms:modified xsi:type="dcterms:W3CDTF">2021-01-24T08:31:39Z</dcterms:modified>
</cp:coreProperties>
</file>