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ttoCycleIdeal00_ex01" id="{08AA84B6-E17C-4863-B06D-45E168B428CE}">
          <p14:sldIdLst>
            <p14:sldId id="256"/>
            <p14:sldId id="257"/>
            <p14:sldId id="25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11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FF9F69-E465-4A67-B384-7FAFEC3AAA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A0F9899-180B-4590-AA48-314AA32EB5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CA9A23-9E02-45EC-B743-A5247DEA8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7C1B-0360-4A66-AE0D-F76435516E45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51C5ECA-93FF-4E4C-8E05-8E6115FF4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243D52-8039-4359-99BA-34B7FBF7F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C887-661A-43BD-8DEE-D63E6912A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6217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7D639C-F7BD-4905-A2F9-61EFF745A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08A00C5-3D1B-42CB-BB3F-291F8F8E4D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3CA236-4A84-4CAD-A2A3-33E7C3E35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7C1B-0360-4A66-AE0D-F76435516E45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625698-A4D2-4028-9F96-7431E7176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C728EFB-CE11-4D86-9700-6F986765F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C887-661A-43BD-8DEE-D63E6912A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8285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AE5B350-9594-46D7-A9CF-6B9737EED9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C93E02A-0019-4AB2-AA34-DEA9F0C083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9BD74F2-1AF1-46EA-B083-2C079D4AB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7C1B-0360-4A66-AE0D-F76435516E45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61BDF50-A3B9-4762-A4A9-566BDA51E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9F28676-EBBA-4287-86FF-B8ADCB942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C887-661A-43BD-8DEE-D63E6912A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3553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291AC0-F9E6-4DCA-8696-624F92FCB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6521CE5-802D-4517-AB3B-A4DDB462C0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3D713EE-7A93-4279-A2D2-9F25DA956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7C1B-0360-4A66-AE0D-F76435516E45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19130A-F16A-4AC2-9E52-FC143479C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BD6D2F0-8DCB-4D89-92B2-37D14CCB2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C887-661A-43BD-8DEE-D63E6912A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670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F7D8E6-803E-44C0-A840-A2558BC2B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B565810-509B-4F7D-8B46-E415E3AB6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0EC22D-1A65-4777-8D48-7CFEF8BDE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7C1B-0360-4A66-AE0D-F76435516E45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F6FB3CD-A274-47F4-BF72-D2611B41E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ED6964-D09F-4D65-8793-662947AB0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C887-661A-43BD-8DEE-D63E6912A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9584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9580A9-0B92-43C9-AF8D-B41705DFF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3D09DB2-111B-417F-A907-671AF4145B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EB66403-5B9D-4694-99EF-9FB362110A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96EA433-9A03-402C-853C-5B05197A1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7C1B-0360-4A66-AE0D-F76435516E45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AFFFA7F-9A92-44ED-8128-7B150912F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2D892E3-9FC3-4528-B519-61E0231B0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C887-661A-43BD-8DEE-D63E6912A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7387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78B6C2-4D6E-46F7-8BEE-0E3F7C478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8F56B30-3AD6-4183-894C-5919FFDEE6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4AC9402-3227-444F-8874-7026258728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1033E92-C013-4F2E-A973-93D9C4EBC8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BBDD5C3-6CA1-4D7B-B244-2875FB5B1A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05AD42C-D809-4B55-BB21-132DF7806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7C1B-0360-4A66-AE0D-F76435516E45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61FCAFA-1966-4A41-B3C2-10C986969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6A1F3C0-CD07-4F9A-9420-83C7376F0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C887-661A-43BD-8DEE-D63E6912A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6289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1FCA99-BE47-4EB0-975D-727FEF6F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80B0825-211C-400F-9F14-65D8130DE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7C1B-0360-4A66-AE0D-F76435516E45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23E3155-C6A1-4C34-A052-520D3D04E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5C8AF14-3361-4D29-A7D0-BA35B4738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C887-661A-43BD-8DEE-D63E6912A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8183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47DC606-62AF-4A31-9104-2CE1CF68A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7C1B-0360-4A66-AE0D-F76435516E45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8E9F40D-D18E-40B9-9292-C47EDD463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78242D5-88D4-4644-B31F-C69286F34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C887-661A-43BD-8DEE-D63E6912A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8329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69943A-2F09-4BCA-B3B8-F843815A4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511946-69DA-4F8A-A8CB-651A9F8EAA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25378F8-F82D-40CF-8D7B-EA6A93824A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44FB956-1242-4FF8-931C-748A495F1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7C1B-0360-4A66-AE0D-F76435516E45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3C9A632-D201-4CE0-942E-D82193205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082F73A-98B2-46F4-B696-891F0C98A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C887-661A-43BD-8DEE-D63E6912A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5068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8682B0-7996-46D1-917F-DF84AEF31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F726AB8-5B51-41CA-A3C1-5169D8DE9C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AC912D8-1719-4514-A52C-9D1A16B81D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BA665E7-9EBC-47CF-8F45-FC8818F98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7C1B-0360-4A66-AE0D-F76435516E45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0648B38-1308-4135-B656-6CF89ED8F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DA61672-45B8-4B8D-812C-E6F1D2CC6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C887-661A-43BD-8DEE-D63E6912A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259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78BC467-367A-4BA0-8A6C-99F45AA7D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C92C157-C6F4-4074-BF07-C893F4E946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50BB3FC-D499-49DA-A198-E8155B531B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A7C1B-0360-4A66-AE0D-F76435516E45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0355C57-ECCD-4B99-B419-8A6A8161F4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513E421-ED58-4315-8C6E-EC43AB5B96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ECC887-661A-43BD-8DEE-D63E6912A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7506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3417CF2B-B282-4E70-B5F3-73268C1615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2819" y="0"/>
            <a:ext cx="48663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64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F8A290AC-21D3-41AB-93F1-64AB7ABFCD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2819" y="0"/>
            <a:ext cx="4866361" cy="6858000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54A588B-0C71-4B24-850E-5A8AE3F1E453}"/>
              </a:ext>
            </a:extLst>
          </p:cNvPr>
          <p:cNvSpPr txBox="1"/>
          <p:nvPr/>
        </p:nvSpPr>
        <p:spPr>
          <a:xfrm>
            <a:off x="2880065" y="4103612"/>
            <a:ext cx="2040467" cy="500194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Input fluid state of cycle beginning; fluid before compression.</a:t>
            </a:r>
          </a:p>
        </p:txBody>
      </p:sp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892B6425-1640-484E-8B3F-8576D5A84A61}"/>
              </a:ext>
            </a:extLst>
          </p:cNvPr>
          <p:cNvCxnSpPr>
            <a:cxnSpLocks/>
            <a:stCxn id="23" idx="3"/>
          </p:cNvCxnSpPr>
          <p:nvPr/>
        </p:nvCxnSpPr>
        <p:spPr>
          <a:xfrm>
            <a:off x="3662819" y="2308382"/>
            <a:ext cx="1257713" cy="781143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4E9B92C-EAF9-4FAA-9E0F-FA040E344741}"/>
              </a:ext>
            </a:extLst>
          </p:cNvPr>
          <p:cNvSpPr txBox="1"/>
          <p:nvPr/>
        </p:nvSpPr>
        <p:spPr>
          <a:xfrm>
            <a:off x="8529180" y="4208304"/>
            <a:ext cx="2040467" cy="500194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Output fluid state of cycle end; fluid after power expansion.</a:t>
            </a: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24E9570B-D5AF-413F-A6B3-700DBB205567}"/>
              </a:ext>
            </a:extLst>
          </p:cNvPr>
          <p:cNvCxnSpPr>
            <a:cxnSpLocks/>
            <a:stCxn id="11" idx="0"/>
          </p:cNvCxnSpPr>
          <p:nvPr/>
        </p:nvCxnSpPr>
        <p:spPr>
          <a:xfrm flipH="1" flipV="1">
            <a:off x="8444286" y="3593990"/>
            <a:ext cx="1105128" cy="614314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5EA3B59-1E4A-47F8-8540-3761D40958B6}"/>
              </a:ext>
            </a:extLst>
          </p:cNvPr>
          <p:cNvSpPr txBox="1"/>
          <p:nvPr/>
        </p:nvSpPr>
        <p:spPr>
          <a:xfrm>
            <a:off x="7743326" y="1524587"/>
            <a:ext cx="2040467" cy="614314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Input “parameters” of cycle via connector such as compression ratio.</a:t>
            </a:r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2F361C39-DDB6-4ACD-BE1F-DD5088FB3ADB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7506032" y="2138901"/>
            <a:ext cx="1257528" cy="429371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2B9E96D-99B4-4190-8CEC-FD202D0C5FFD}"/>
              </a:ext>
            </a:extLst>
          </p:cNvPr>
          <p:cNvSpPr txBox="1"/>
          <p:nvPr/>
        </p:nvSpPr>
        <p:spPr>
          <a:xfrm>
            <a:off x="1622352" y="1956021"/>
            <a:ext cx="2040467" cy="704722"/>
          </a:xfrm>
          <a:prstGeom prst="rect">
            <a:avLst/>
          </a:prstGeom>
          <a:solidFill>
            <a:srgbClr val="92D050">
              <a:alpha val="6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1000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Energy injected into working fluid is determined by fraction of fuel with respect to entire mass of cylinder.</a:t>
            </a:r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7FD41CD9-2B20-45AD-8C0B-59E38E01B618}"/>
              </a:ext>
            </a:extLst>
          </p:cNvPr>
          <p:cNvCxnSpPr>
            <a:cxnSpLocks/>
            <a:stCxn id="3" idx="3"/>
          </p:cNvCxnSpPr>
          <p:nvPr/>
        </p:nvCxnSpPr>
        <p:spPr>
          <a:xfrm flipV="1">
            <a:off x="4920532" y="3674831"/>
            <a:ext cx="1966623" cy="678878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4936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4476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Application>Microsoft Office PowerPoint</Application>
  <PresentationFormat>ワイド画面</PresentationFormat>
  <Paragraphs>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青笹 友信</dc:creator>
  <cp:lastModifiedBy>青笹 友信</cp:lastModifiedBy>
  <cp:revision>15</cp:revision>
  <dcterms:created xsi:type="dcterms:W3CDTF">2021-01-24T08:44:21Z</dcterms:created>
  <dcterms:modified xsi:type="dcterms:W3CDTF">2021-01-24T09:25:01Z</dcterms:modified>
</cp:coreProperties>
</file>