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mbustionEfficiency00_ex01" id="{961335A1-62B1-4F61-8459-47E71D3E55C4}">
          <p14:sldIdLst>
            <p14:sldId id="256"/>
            <p14:sldId id="261"/>
          </p14:sldIdLst>
        </p14:section>
        <p14:section name="タイトルなしのセクション" id="{C7579854-C776-46DD-BF46-2DBCAA638660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448E76-850B-48E3-BD01-3493BBE61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05DD83F-2A28-40B4-B92D-EE9516823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D06526-994B-44A3-B223-3338DD8C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FEF3F1-7A3E-4DE8-AE69-541AB694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6F032B-57BF-4E88-80D8-8255A3D3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4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6295FC-934D-47C0-8E98-69E6DB0D26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EA85D2-5C10-4E85-9EEF-FED370F49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6736C2-FF5A-4A0C-99FE-0E972DCFC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76DA16-3A1C-445C-9CEF-9310A179E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F2A4FB-2AC9-47B6-822C-69C47E617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67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CA8957-E6AD-4843-9FCE-0493C905A5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2411AB-DC20-418A-99BD-E7511EE6D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F6C4A9-B957-4E7B-A2D1-21C233323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F01A62-FF06-4415-A6BF-EDB4E462F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CF7331-9F65-4C5F-9697-4EAAF248A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959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6E6D5D-F0D4-4F71-86E1-7F494FB87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6683C5-D071-4892-B6CD-4DC5D7907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97DF55-36F9-4579-9946-6078B1222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5943CB-8D66-4845-99B1-2A143D836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C153D7-92A7-48D0-879E-D944EF823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26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8C7E83-A768-4631-81AE-F45F06930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BF7FEF-1D86-449E-9F43-89E5D4B9D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07A061-714B-42DF-ACA0-463F76BE0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DAAEBC-1E5A-4633-B46D-C4F32D5B2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485A57-7CA2-4CE1-87DD-1409AF534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808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96136-7691-419D-BBAB-F6D728A8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775B5B-5F18-4BB6-ACC5-3455826FA7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7C43C7-614B-4026-AC37-077E35B8F9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5BDA04-1396-498E-B736-3FB758905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CA54690-BC0A-48EC-B968-7929C250A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EE9419F-C960-40EE-ACCB-7D178F11D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75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5C7A35-177A-45EE-8D09-F51D2D938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CCE189F-93A6-4A07-92D6-DA702D9E4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03D6F7-31D4-45A3-8864-B92538AA6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07DF4A-66D8-49E7-AC7A-8D25907BF3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B2C38ED-7222-4AC3-B706-5F6F3D9DF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9CFAAE-9AAE-48CE-BB47-8CC1BD2D3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D62CE93-2EC9-4270-ADD9-129C58C32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9E215AE-716A-4B0F-9FC9-6B5352D7D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511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D2EB8F-0D9E-4548-A9BA-17A3566CC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AF42E86-9153-48AF-A0A6-4F079D9FE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E5CFB21-0CB6-42E9-926D-A95CC7D17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BD446BB-B013-450A-8C10-F8FDD5BD9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18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C423086-3502-4AC3-9FD4-F8D99CF52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7C2F24-2A97-434B-8A4D-0ED892923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FDCB55-CA33-43AD-A97E-0E70C2E5F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88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E7ACCD-E947-4034-ABDF-701B66D61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0E9C81-0BC4-4B4E-B349-A3924E402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16F635D-DE02-4DF5-BE19-FB80A060C4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C2728C-8F66-4020-B57A-2033A338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B5AB04-5916-4524-94C9-AF66EDAC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E7E544-C9FB-4F29-B66D-AE1B99501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211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384D52-15E8-43EF-9CE6-57FD5F5FE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025AE4C-D2D1-45B4-8860-4395B925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F49790-B77E-4DC4-B231-64E82F0DCC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D50920-0336-4782-8A7E-D8D367B2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6A61A6-701C-4578-A1FA-B2D670E48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AF3F2A5-B112-4130-A2DB-82F6B44CC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203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B5DF9E4-F0AC-4887-9C0F-63D43A20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7C9756-3BA4-4155-959E-2A5C7C50C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8CBE94-0990-4F5A-845B-8EF9586AD0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795E6-2E0D-4176-B7D4-260DEA5FD07E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AF5450-3A8B-4AF7-8F66-9863C7809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8D8797-0D03-47C9-88F3-E88F8A8DF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5A755-392A-48CD-85AD-B4878647FB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66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97BECD6-102F-468F-B485-348F2950C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000" y="2195666"/>
            <a:ext cx="3600000" cy="24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93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91FA0BF-99AE-4F53-B887-9DD12A586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145" y="2560124"/>
            <a:ext cx="3600000" cy="246666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8637AC-6DE8-4C71-9D93-55B166542CB3}"/>
              </a:ext>
            </a:extLst>
          </p:cNvPr>
          <p:cNvSpPr txBox="1"/>
          <p:nvPr/>
        </p:nvSpPr>
        <p:spPr>
          <a:xfrm>
            <a:off x="6764618" y="2043485"/>
            <a:ext cx="1383527" cy="341710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726" dirty="0">
                <a:latin typeface="Arial" panose="020B0604020202020204" pitchFamily="34" charset="0"/>
                <a:cs typeface="Arial" panose="020B0604020202020204" pitchFamily="34" charset="0"/>
              </a:rPr>
              <a:t>Combustion efficiency is calculated</a:t>
            </a:r>
            <a:endParaRPr lang="ja-JP" altLang="en-US" sz="72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B885AE24-6F7E-4C87-9FB4-37DA99BB145D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7456382" y="2385195"/>
            <a:ext cx="89406" cy="47165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388012A-CD8A-4A0A-9B53-0C35129D18DD}"/>
              </a:ext>
            </a:extLst>
          </p:cNvPr>
          <p:cNvSpPr txBox="1"/>
          <p:nvPr/>
        </p:nvSpPr>
        <p:spPr>
          <a:xfrm>
            <a:off x="3366801" y="3349487"/>
            <a:ext cx="1181344" cy="379205"/>
          </a:xfrm>
          <a:prstGeom prst="rect">
            <a:avLst/>
          </a:prstGeom>
          <a:solidFill>
            <a:srgbClr val="00B0F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altLang="ja-JP" sz="907" dirty="0">
                <a:latin typeface="ＭＳ Ｐゴシック" panose="020B0600070205080204" charset="-128"/>
                <a:ea typeface="ＭＳ Ｐゴシック" panose="020B0600070205080204" charset="-128"/>
                <a:cs typeface="Arial" panose="020B0604020202020204" pitchFamily="34" charset="0"/>
              </a:rPr>
              <a:t> Input: mass fraction of fuel and air.</a:t>
            </a:r>
            <a:endParaRPr lang="ja-JP" altLang="en-US" sz="907" dirty="0">
              <a:latin typeface="ＭＳ Ｐゴシック" panose="020B0600070205080204" charset="-128"/>
              <a:ea typeface="ＭＳ Ｐゴシック" panose="020B060007020508020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99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565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ワイド画面</PresentationFormat>
  <Paragraphs>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Aozasa T.</dc:creator>
  <cp:lastModifiedBy>Aozasa T.</cp:lastModifiedBy>
  <cp:revision>16</cp:revision>
  <dcterms:created xsi:type="dcterms:W3CDTF">2021-06-02T14:18:34Z</dcterms:created>
  <dcterms:modified xsi:type="dcterms:W3CDTF">2021-07-19T12:27:41Z</dcterms:modified>
</cp:coreProperties>
</file>