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9" r:id="rId2"/>
    <p:sldId id="266" r:id="rId3"/>
    <p:sldId id="271" r:id="rId4"/>
    <p:sldId id="27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  <a:srgbClr val="797979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Style à thème 1 - Accentuation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47" autoAdjust="0"/>
    <p:restoredTop sz="94660"/>
  </p:normalViewPr>
  <p:slideViewPr>
    <p:cSldViewPr snapToGrid="0">
      <p:cViewPr varScale="1">
        <p:scale>
          <a:sx n="84" d="100"/>
          <a:sy n="84" d="100"/>
        </p:scale>
        <p:origin x="65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F9E592-FE9D-43E1-B38D-E3E84D8109B4}" type="datetimeFigureOut">
              <a:rPr lang="en-GB" smtClean="0"/>
              <a:t>03/08/2020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EEE15E-CDD8-451E-9343-DD4B8A4D6C2E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28464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EB03FD28-BE64-41B5-8025-F82A67CA98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Sous-titre 2">
            <a:extLst>
              <a:ext uri="{FF2B5EF4-FFF2-40B4-BE49-F238E27FC236}">
                <a16:creationId xmlns="" xmlns:a16="http://schemas.microsoft.com/office/drawing/2014/main" id="{86E0C5E7-6A26-4979-BB2B-E54113BECD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7CB508EA-F30B-47A3-8607-D1D10A393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5B021-95E0-4F9A-AB18-13428E87BA4F}" type="datetime1">
              <a:rPr lang="en-GB" smtClean="0"/>
              <a:t>03/08/2020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="" xmlns:a16="http://schemas.microsoft.com/office/drawing/2014/main" id="{87907D37-D432-4E72-825B-C03DD1FC3E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9A6B3A60-64A5-46A9-AEAB-EB59091D0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005AD-691A-484C-B7BB-90506EAEC287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54828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E40D8D37-17C9-4306-A33B-7E394FA4EA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="" xmlns:a16="http://schemas.microsoft.com/office/drawing/2014/main" id="{FF2C023E-070A-4A7B-B527-1A54762D64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6DE5FB99-3DC7-4598-8EAE-4DA9B65F6C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D34C9-D685-48AE-9C78-A350B783FB6F}" type="datetime1">
              <a:rPr lang="en-GB" smtClean="0"/>
              <a:t>03/08/2020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="" xmlns:a16="http://schemas.microsoft.com/office/drawing/2014/main" id="{E920B67C-C848-4D3E-B41D-A97C7321C7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C03064FC-B4F5-465D-B1F9-D59108B866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005AD-691A-484C-B7BB-90506EAEC287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79032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="" xmlns:a16="http://schemas.microsoft.com/office/drawing/2014/main" id="{5EA433A9-3DCB-41EE-956E-A1AD2A096E4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="" xmlns:a16="http://schemas.microsoft.com/office/drawing/2014/main" id="{022E78F5-76DB-4159-BEFA-3E58E59364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0C9C9BFD-029A-49A5-9651-00940341AA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28604-31B6-4F70-B619-C4C8129F45DB}" type="datetime1">
              <a:rPr lang="en-GB" smtClean="0"/>
              <a:t>03/08/2020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="" xmlns:a16="http://schemas.microsoft.com/office/drawing/2014/main" id="{FDE8000B-C1FB-43D4-9690-DA7404A5AA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0081956C-4FE3-4793-9FD4-41D1F294BD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005AD-691A-484C-B7BB-90506EAEC287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30418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38321E90-58DE-4632-B272-A6417AA8A1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>
            <a:extLst>
              <a:ext uri="{FF2B5EF4-FFF2-40B4-BE49-F238E27FC236}">
                <a16:creationId xmlns="" xmlns:a16="http://schemas.microsoft.com/office/drawing/2014/main" id="{5F031FD6-8DD1-43F1-9598-7D70E0E0CC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E3FE16C6-5F81-4DE5-9DA0-31716517EC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7F8C0-5378-4927-88BB-0964AFD214C2}" type="datetime1">
              <a:rPr lang="en-GB" smtClean="0"/>
              <a:t>03/08/2020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="" xmlns:a16="http://schemas.microsoft.com/office/drawing/2014/main" id="{2D51D063-8D98-4C42-85F0-5A419280D3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161A63D4-77F1-47CB-AF78-22CB61D803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005AD-691A-484C-B7BB-90506EAEC287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7863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AB5D98F1-96CF-44F6-AF28-13B7627CDF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>
            <a:extLst>
              <a:ext uri="{FF2B5EF4-FFF2-40B4-BE49-F238E27FC236}">
                <a16:creationId xmlns="" xmlns:a16="http://schemas.microsoft.com/office/drawing/2014/main" id="{ED05E9D0-9314-48E2-B7CE-6EB5E4CF70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40EDD7DC-F136-4A22-823B-4D61361682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A7F16-D151-4DE8-BCE4-C902FD566E8A}" type="datetime1">
              <a:rPr lang="en-GB" smtClean="0"/>
              <a:t>03/08/2020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="" xmlns:a16="http://schemas.microsoft.com/office/drawing/2014/main" id="{EED2CD44-ECBA-457D-868D-D70FD61050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55BF4707-C265-4041-9F8B-958670E6DE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005AD-691A-484C-B7BB-90506EAEC287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0938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F91FC4AE-FD25-44AF-A3D7-6BD25D10D9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>
            <a:extLst>
              <a:ext uri="{FF2B5EF4-FFF2-40B4-BE49-F238E27FC236}">
                <a16:creationId xmlns="" xmlns:a16="http://schemas.microsoft.com/office/drawing/2014/main" id="{D20B2D0F-162E-4A51-9AD4-32FDB8D2FFF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contenu 3">
            <a:extLst>
              <a:ext uri="{FF2B5EF4-FFF2-40B4-BE49-F238E27FC236}">
                <a16:creationId xmlns="" xmlns:a16="http://schemas.microsoft.com/office/drawing/2014/main" id="{4E7152A3-B40A-4285-A467-198A251070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e la date 4">
            <a:extLst>
              <a:ext uri="{FF2B5EF4-FFF2-40B4-BE49-F238E27FC236}">
                <a16:creationId xmlns="" xmlns:a16="http://schemas.microsoft.com/office/drawing/2014/main" id="{2CD6AE32-C507-413E-8251-F9625054ED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AD6A7-4E6A-45BA-999D-0C91856E0BFA}" type="datetime1">
              <a:rPr lang="en-GB" smtClean="0"/>
              <a:t>03/08/2020</a:t>
            </a:fld>
            <a:endParaRPr lang="en-GB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="" xmlns:a16="http://schemas.microsoft.com/office/drawing/2014/main" id="{FE95BB10-53A4-42A0-B12F-7BEF5F0C90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="" xmlns:a16="http://schemas.microsoft.com/office/drawing/2014/main" id="{7ABD2446-5908-4082-B5BA-A5D8999534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005AD-691A-484C-B7BB-90506EAEC287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96242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362E9F0C-C924-4C58-9A36-AE308087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>
            <a:extLst>
              <a:ext uri="{FF2B5EF4-FFF2-40B4-BE49-F238E27FC236}">
                <a16:creationId xmlns="" xmlns:a16="http://schemas.microsoft.com/office/drawing/2014/main" id="{A090D39E-75CE-4F10-93A3-2B4A822405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="" xmlns:a16="http://schemas.microsoft.com/office/drawing/2014/main" id="{EC5DABC0-53E3-4B1F-AF1F-15DC9E8DD1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u texte 4">
            <a:extLst>
              <a:ext uri="{FF2B5EF4-FFF2-40B4-BE49-F238E27FC236}">
                <a16:creationId xmlns="" xmlns:a16="http://schemas.microsoft.com/office/drawing/2014/main" id="{434B9A91-AF51-4D5C-BFB6-6FD9F9843F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="" xmlns:a16="http://schemas.microsoft.com/office/drawing/2014/main" id="{7CCED8CE-6BF7-448D-9D5B-2378A9016BE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7" name="Espace réservé de la date 6">
            <a:extLst>
              <a:ext uri="{FF2B5EF4-FFF2-40B4-BE49-F238E27FC236}">
                <a16:creationId xmlns="" xmlns:a16="http://schemas.microsoft.com/office/drawing/2014/main" id="{A8D930E7-B651-43A9-8CEA-FAFE1D1A34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69A39-8294-4CBA-BD7A-29E5AE40FAA6}" type="datetime1">
              <a:rPr lang="en-GB" smtClean="0"/>
              <a:t>03/08/2020</a:t>
            </a:fld>
            <a:endParaRPr lang="en-GB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="" xmlns:a16="http://schemas.microsoft.com/office/drawing/2014/main" id="{401C77B9-70C9-40BC-A950-0E0E58DE5A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="" xmlns:a16="http://schemas.microsoft.com/office/drawing/2014/main" id="{EAD4040A-A31B-455C-86FC-E4FD9CEC9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005AD-691A-484C-B7BB-90506EAEC287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0445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92363EC0-6572-4C2A-A172-D6038CDDB2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e la date 2">
            <a:extLst>
              <a:ext uri="{FF2B5EF4-FFF2-40B4-BE49-F238E27FC236}">
                <a16:creationId xmlns="" xmlns:a16="http://schemas.microsoft.com/office/drawing/2014/main" id="{5CC169A8-B5EF-4210-AA3B-5805B7915F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83994-8D17-4FD4-8A7F-A732ADC545BD}" type="datetime1">
              <a:rPr lang="en-GB" smtClean="0"/>
              <a:t>03/08/2020</a:t>
            </a:fld>
            <a:endParaRPr lang="en-GB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="" xmlns:a16="http://schemas.microsoft.com/office/drawing/2014/main" id="{84A62787-99C9-42DC-8783-688059CB01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="" xmlns:a16="http://schemas.microsoft.com/office/drawing/2014/main" id="{4C9A46DE-3D14-4964-B2A3-18408D602C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005AD-691A-484C-B7BB-90506EAEC287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79572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="" xmlns:a16="http://schemas.microsoft.com/office/drawing/2014/main" id="{397DE593-AC1E-46AC-8D07-73F57597C7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A4A06-5AEA-4496-BE54-26E5B3FBC8AF}" type="datetime1">
              <a:rPr lang="en-GB" smtClean="0"/>
              <a:t>03/08/2020</a:t>
            </a:fld>
            <a:endParaRPr lang="en-GB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="" xmlns:a16="http://schemas.microsoft.com/office/drawing/2014/main" id="{1A7FF68F-C049-47D0-9E06-8653DC7283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="" xmlns:a16="http://schemas.microsoft.com/office/drawing/2014/main" id="{683873EE-6E9D-4827-8FB2-90856C17A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005AD-691A-484C-B7BB-90506EAEC287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5401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354C32BC-CA77-4219-9104-C97B38C06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>
            <a:extLst>
              <a:ext uri="{FF2B5EF4-FFF2-40B4-BE49-F238E27FC236}">
                <a16:creationId xmlns="" xmlns:a16="http://schemas.microsoft.com/office/drawing/2014/main" id="{1B35BAAA-1BC6-4F7C-A1DD-23E9E04A98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texte 3">
            <a:extLst>
              <a:ext uri="{FF2B5EF4-FFF2-40B4-BE49-F238E27FC236}">
                <a16:creationId xmlns="" xmlns:a16="http://schemas.microsoft.com/office/drawing/2014/main" id="{E2109490-FA19-4E62-9118-0BE8436632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="" xmlns:a16="http://schemas.microsoft.com/office/drawing/2014/main" id="{48DE83CB-CFE6-46E8-A94F-BEE99A984A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5E92E-B0FE-4FAE-9557-22B1FBC57989}" type="datetime1">
              <a:rPr lang="en-GB" smtClean="0"/>
              <a:t>03/08/2020</a:t>
            </a:fld>
            <a:endParaRPr lang="en-GB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="" xmlns:a16="http://schemas.microsoft.com/office/drawing/2014/main" id="{D5C47796-53E9-4A4C-B109-11C14DEE79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="" xmlns:a16="http://schemas.microsoft.com/office/drawing/2014/main" id="{3859356C-AAA7-49A3-9A57-8E88DD6443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005AD-691A-484C-B7BB-90506EAEC287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2067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FAEE102A-1B48-42FC-A5B9-E2FF175A74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="" xmlns:a16="http://schemas.microsoft.com/office/drawing/2014/main" id="{77A7BDA1-CE4E-4F5D-B2B5-2C768A55E2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>
            <a:extLst>
              <a:ext uri="{FF2B5EF4-FFF2-40B4-BE49-F238E27FC236}">
                <a16:creationId xmlns="" xmlns:a16="http://schemas.microsoft.com/office/drawing/2014/main" id="{C0E02214-59D3-4304-AD5C-3A235CBBA6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="" xmlns:a16="http://schemas.microsoft.com/office/drawing/2014/main" id="{E317DBC6-E7E7-4346-80AF-5389D3D278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6E49D-839D-4477-91BB-F6AE4B73F4DC}" type="datetime1">
              <a:rPr lang="en-GB" smtClean="0"/>
              <a:t>03/08/2020</a:t>
            </a:fld>
            <a:endParaRPr lang="en-GB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="" xmlns:a16="http://schemas.microsoft.com/office/drawing/2014/main" id="{25E38A9E-DAC9-4602-B2B1-4230FCB36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="" xmlns:a16="http://schemas.microsoft.com/office/drawing/2014/main" id="{D47FF04C-979F-4CEE-BBB0-8668CB022B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005AD-691A-484C-B7BB-90506EAEC287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469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bg2">
              <a:lumMod val="90000"/>
            </a:schemeClr>
          </a:fgClr>
          <a:bgClr>
            <a:schemeClr val="bg1">
              <a:lumMod val="95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="" xmlns:a16="http://schemas.microsoft.com/office/drawing/2014/main" id="{DF92013D-9BAC-423C-BEAA-00D975472A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>
            <a:extLst>
              <a:ext uri="{FF2B5EF4-FFF2-40B4-BE49-F238E27FC236}">
                <a16:creationId xmlns="" xmlns:a16="http://schemas.microsoft.com/office/drawing/2014/main" id="{985AD03C-BFDE-4B44-8357-85FF4CAA5A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C79F82F3-BCBC-4354-971A-608C70045E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4B4A7F-193A-48A2-8FB5-3617B731C9E4}" type="datetime1">
              <a:rPr lang="en-GB" smtClean="0"/>
              <a:t>03/08/2020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="" xmlns:a16="http://schemas.microsoft.com/office/drawing/2014/main" id="{C732C331-3033-4B1A-BD35-42E4392C86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E82973EA-10E1-4C87-AE2A-DD4CCD9B2D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F005AD-691A-484C-B7BB-90506EAEC287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3139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7E06FF7E-DDA8-4EC0-89B0-7F28B4C670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>
                <a:solidFill>
                  <a:schemeClr val="accent1"/>
                </a:solidFill>
              </a:rPr>
              <a:t>Model</a:t>
            </a:r>
            <a:r>
              <a:rPr lang="fr-FR" dirty="0"/>
              <a:t> </a:t>
            </a:r>
            <a:r>
              <a:rPr lang="fr-FR" dirty="0" smtClean="0"/>
              <a:t>Line</a:t>
            </a:r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DB386A2B-9B00-43A7-8AA0-5382B2A26697}"/>
              </a:ext>
            </a:extLst>
          </p:cNvPr>
          <p:cNvSpPr/>
          <p:nvPr/>
        </p:nvSpPr>
        <p:spPr>
          <a:xfrm>
            <a:off x="1574276" y="1593128"/>
            <a:ext cx="8927184" cy="3308808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4" name="Connecteur droit 33">
            <a:extLst>
              <a:ext uri="{FF2B5EF4-FFF2-40B4-BE49-F238E27FC236}">
                <a16:creationId xmlns="" xmlns:a16="http://schemas.microsoft.com/office/drawing/2014/main" id="{5AD5A6BD-C675-4E03-8871-A15B49B77FB3}"/>
              </a:ext>
            </a:extLst>
          </p:cNvPr>
          <p:cNvCxnSpPr>
            <a:cxnSpLocks/>
          </p:cNvCxnSpPr>
          <p:nvPr/>
        </p:nvCxnSpPr>
        <p:spPr>
          <a:xfrm>
            <a:off x="2963386" y="2681079"/>
            <a:ext cx="2756722" cy="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="" xmlns:a16="http://schemas.microsoft.com/office/drawing/2014/main" id="{2AF0D026-8834-4915-8850-1DE8DDA85B45}"/>
              </a:ext>
            </a:extLst>
          </p:cNvPr>
          <p:cNvSpPr/>
          <p:nvPr/>
        </p:nvSpPr>
        <p:spPr>
          <a:xfrm>
            <a:off x="5712646" y="2520029"/>
            <a:ext cx="1706252" cy="32210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="" xmlns:a16="http://schemas.microsoft.com/office/drawing/2014/main" id="{86927D08-19BC-4B3C-8A48-731D21E57368}"/>
              </a:ext>
            </a:extLst>
          </p:cNvPr>
          <p:cNvSpPr/>
          <p:nvPr/>
        </p:nvSpPr>
        <p:spPr>
          <a:xfrm rot="5400000">
            <a:off x="7362913" y="3625877"/>
            <a:ext cx="1202107" cy="32210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>
            <a:extLst>
              <a:ext uri="{FF2B5EF4-FFF2-40B4-BE49-F238E27FC236}">
                <a16:creationId xmlns="" xmlns:a16="http://schemas.microsoft.com/office/drawing/2014/main" id="{C32254C9-E697-4D53-A034-C923D581CD11}"/>
              </a:ext>
            </a:extLst>
          </p:cNvPr>
          <p:cNvSpPr/>
          <p:nvPr/>
        </p:nvSpPr>
        <p:spPr>
          <a:xfrm rot="5400000">
            <a:off x="4646369" y="3641783"/>
            <a:ext cx="1202107" cy="32210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0" name="Connecteur droit 39">
            <a:extLst>
              <a:ext uri="{FF2B5EF4-FFF2-40B4-BE49-F238E27FC236}">
                <a16:creationId xmlns="" xmlns:a16="http://schemas.microsoft.com/office/drawing/2014/main" id="{5D654811-FE30-4AF4-96A9-CC1D5DA10633}"/>
              </a:ext>
            </a:extLst>
          </p:cNvPr>
          <p:cNvCxnSpPr>
            <a:cxnSpLocks/>
            <a:stCxn id="38" idx="1"/>
          </p:cNvCxnSpPr>
          <p:nvPr/>
        </p:nvCxnSpPr>
        <p:spPr>
          <a:xfrm flipV="1">
            <a:off x="5247423" y="2681079"/>
            <a:ext cx="0" cy="52070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cteur droit 42">
            <a:extLst>
              <a:ext uri="{FF2B5EF4-FFF2-40B4-BE49-F238E27FC236}">
                <a16:creationId xmlns="" xmlns:a16="http://schemas.microsoft.com/office/drawing/2014/main" id="{DE7EB0FB-5377-41C8-84CA-E7EE83B87200}"/>
              </a:ext>
            </a:extLst>
          </p:cNvPr>
          <p:cNvCxnSpPr>
            <a:cxnSpLocks/>
          </p:cNvCxnSpPr>
          <p:nvPr/>
        </p:nvCxnSpPr>
        <p:spPr>
          <a:xfrm flipV="1">
            <a:off x="7411436" y="2662167"/>
            <a:ext cx="1308263" cy="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eur droit 43">
            <a:extLst>
              <a:ext uri="{FF2B5EF4-FFF2-40B4-BE49-F238E27FC236}">
                <a16:creationId xmlns="" xmlns:a16="http://schemas.microsoft.com/office/drawing/2014/main" id="{0942FAEA-C9F8-464E-AB3F-C87F20E832D1}"/>
              </a:ext>
            </a:extLst>
          </p:cNvPr>
          <p:cNvCxnSpPr>
            <a:cxnSpLocks/>
          </p:cNvCxnSpPr>
          <p:nvPr/>
        </p:nvCxnSpPr>
        <p:spPr>
          <a:xfrm>
            <a:off x="2734073" y="2681079"/>
            <a:ext cx="753048" cy="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eur droit 47">
            <a:extLst>
              <a:ext uri="{FF2B5EF4-FFF2-40B4-BE49-F238E27FC236}">
                <a16:creationId xmlns="" xmlns:a16="http://schemas.microsoft.com/office/drawing/2014/main" id="{60C7843D-D882-4325-A81C-F346FA4F3A41}"/>
              </a:ext>
            </a:extLst>
          </p:cNvPr>
          <p:cNvCxnSpPr>
            <a:cxnSpLocks/>
          </p:cNvCxnSpPr>
          <p:nvPr/>
        </p:nvCxnSpPr>
        <p:spPr>
          <a:xfrm flipV="1">
            <a:off x="7952801" y="2662167"/>
            <a:ext cx="0" cy="52070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cteur droit 48">
            <a:extLst>
              <a:ext uri="{FF2B5EF4-FFF2-40B4-BE49-F238E27FC236}">
                <a16:creationId xmlns="" xmlns:a16="http://schemas.microsoft.com/office/drawing/2014/main" id="{4B1DAD61-8948-4494-B9D0-1D701AA46E13}"/>
              </a:ext>
            </a:extLst>
          </p:cNvPr>
          <p:cNvCxnSpPr>
            <a:cxnSpLocks/>
          </p:cNvCxnSpPr>
          <p:nvPr/>
        </p:nvCxnSpPr>
        <p:spPr>
          <a:xfrm flipV="1">
            <a:off x="5247422" y="4403888"/>
            <a:ext cx="0" cy="16811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cteur droit 50">
            <a:extLst>
              <a:ext uri="{FF2B5EF4-FFF2-40B4-BE49-F238E27FC236}">
                <a16:creationId xmlns="" xmlns:a16="http://schemas.microsoft.com/office/drawing/2014/main" id="{B94A9318-66DE-466C-9C36-5CBB92C718D9}"/>
              </a:ext>
            </a:extLst>
          </p:cNvPr>
          <p:cNvCxnSpPr>
            <a:cxnSpLocks/>
          </p:cNvCxnSpPr>
          <p:nvPr/>
        </p:nvCxnSpPr>
        <p:spPr>
          <a:xfrm flipV="1">
            <a:off x="7963911" y="4386602"/>
            <a:ext cx="0" cy="16811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cteur droit 52">
            <a:extLst>
              <a:ext uri="{FF2B5EF4-FFF2-40B4-BE49-F238E27FC236}">
                <a16:creationId xmlns="" xmlns:a16="http://schemas.microsoft.com/office/drawing/2014/main" id="{A13F9AED-5DDC-45A2-B6EF-A2BB6CD32ECE}"/>
              </a:ext>
            </a:extLst>
          </p:cNvPr>
          <p:cNvCxnSpPr/>
          <p:nvPr/>
        </p:nvCxnSpPr>
        <p:spPr>
          <a:xfrm>
            <a:off x="4977355" y="4571998"/>
            <a:ext cx="54675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necteur droit 54">
            <a:extLst>
              <a:ext uri="{FF2B5EF4-FFF2-40B4-BE49-F238E27FC236}">
                <a16:creationId xmlns="" xmlns:a16="http://schemas.microsoft.com/office/drawing/2014/main" id="{2A9F9617-66FA-4501-948A-605108D8F3FB}"/>
              </a:ext>
            </a:extLst>
          </p:cNvPr>
          <p:cNvCxnSpPr/>
          <p:nvPr/>
        </p:nvCxnSpPr>
        <p:spPr>
          <a:xfrm>
            <a:off x="5075403" y="4666266"/>
            <a:ext cx="342497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cteur droit 56">
            <a:extLst>
              <a:ext uri="{FF2B5EF4-FFF2-40B4-BE49-F238E27FC236}">
                <a16:creationId xmlns="" xmlns:a16="http://schemas.microsoft.com/office/drawing/2014/main" id="{74B553E2-667C-4212-8964-2480A57DB151}"/>
              </a:ext>
            </a:extLst>
          </p:cNvPr>
          <p:cNvCxnSpPr/>
          <p:nvPr/>
        </p:nvCxnSpPr>
        <p:spPr>
          <a:xfrm>
            <a:off x="5247422" y="4751107"/>
            <a:ext cx="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necteur droit 58">
            <a:extLst>
              <a:ext uri="{FF2B5EF4-FFF2-40B4-BE49-F238E27FC236}">
                <a16:creationId xmlns="" xmlns:a16="http://schemas.microsoft.com/office/drawing/2014/main" id="{C2AF789B-BAFA-4355-9729-06A2CCF37717}"/>
              </a:ext>
            </a:extLst>
          </p:cNvPr>
          <p:cNvCxnSpPr>
            <a:cxnSpLocks/>
          </p:cNvCxnSpPr>
          <p:nvPr/>
        </p:nvCxnSpPr>
        <p:spPr>
          <a:xfrm flipH="1">
            <a:off x="5209714" y="4769961"/>
            <a:ext cx="6929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necteur droit 60">
            <a:extLst>
              <a:ext uri="{FF2B5EF4-FFF2-40B4-BE49-F238E27FC236}">
                <a16:creationId xmlns="" xmlns:a16="http://schemas.microsoft.com/office/drawing/2014/main" id="{D68EDD52-D601-4601-9C35-E358BA96F416}"/>
              </a:ext>
            </a:extLst>
          </p:cNvPr>
          <p:cNvCxnSpPr/>
          <p:nvPr/>
        </p:nvCxnSpPr>
        <p:spPr>
          <a:xfrm>
            <a:off x="7703275" y="4564139"/>
            <a:ext cx="54675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onnecteur droit 61">
            <a:extLst>
              <a:ext uri="{FF2B5EF4-FFF2-40B4-BE49-F238E27FC236}">
                <a16:creationId xmlns="" xmlns:a16="http://schemas.microsoft.com/office/drawing/2014/main" id="{2DE88DEC-4C11-4C53-A888-95816AF668A9}"/>
              </a:ext>
            </a:extLst>
          </p:cNvPr>
          <p:cNvCxnSpPr/>
          <p:nvPr/>
        </p:nvCxnSpPr>
        <p:spPr>
          <a:xfrm>
            <a:off x="7791896" y="4658407"/>
            <a:ext cx="342497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necteur droit 62">
            <a:extLst>
              <a:ext uri="{FF2B5EF4-FFF2-40B4-BE49-F238E27FC236}">
                <a16:creationId xmlns="" xmlns:a16="http://schemas.microsoft.com/office/drawing/2014/main" id="{EE1D43D8-F24D-4B73-B1AE-30D78357CA55}"/>
              </a:ext>
            </a:extLst>
          </p:cNvPr>
          <p:cNvCxnSpPr/>
          <p:nvPr/>
        </p:nvCxnSpPr>
        <p:spPr>
          <a:xfrm>
            <a:off x="7973342" y="4743248"/>
            <a:ext cx="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necteur droit 63">
            <a:extLst>
              <a:ext uri="{FF2B5EF4-FFF2-40B4-BE49-F238E27FC236}">
                <a16:creationId xmlns="" xmlns:a16="http://schemas.microsoft.com/office/drawing/2014/main" id="{30B226B8-0B6B-48CC-B2EF-AB93EE685B24}"/>
              </a:ext>
            </a:extLst>
          </p:cNvPr>
          <p:cNvCxnSpPr>
            <a:cxnSpLocks/>
          </p:cNvCxnSpPr>
          <p:nvPr/>
        </p:nvCxnSpPr>
        <p:spPr>
          <a:xfrm flipH="1">
            <a:off x="7935634" y="4762102"/>
            <a:ext cx="6929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Connecteur droit avec flèche 65">
            <a:extLst>
              <a:ext uri="{FF2B5EF4-FFF2-40B4-BE49-F238E27FC236}">
                <a16:creationId xmlns="" xmlns:a16="http://schemas.microsoft.com/office/drawing/2014/main" id="{00621132-4CE7-4576-933A-05108AEE2075}"/>
              </a:ext>
            </a:extLst>
          </p:cNvPr>
          <p:cNvCxnSpPr/>
          <p:nvPr/>
        </p:nvCxnSpPr>
        <p:spPr>
          <a:xfrm flipH="1">
            <a:off x="8134393" y="2662167"/>
            <a:ext cx="425148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Connecteur droit avec flèche 73">
            <a:extLst>
              <a:ext uri="{FF2B5EF4-FFF2-40B4-BE49-F238E27FC236}">
                <a16:creationId xmlns="" xmlns:a16="http://schemas.microsoft.com/office/drawing/2014/main" id="{648E6062-3089-427E-A57B-39AC6B999DB4}"/>
              </a:ext>
            </a:extLst>
          </p:cNvPr>
          <p:cNvCxnSpPr>
            <a:cxnSpLocks/>
          </p:cNvCxnSpPr>
          <p:nvPr/>
        </p:nvCxnSpPr>
        <p:spPr>
          <a:xfrm>
            <a:off x="3005413" y="2680397"/>
            <a:ext cx="174564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Connecteur droit avec flèche 78">
            <a:extLst>
              <a:ext uri="{FF2B5EF4-FFF2-40B4-BE49-F238E27FC236}">
                <a16:creationId xmlns="" xmlns:a16="http://schemas.microsoft.com/office/drawing/2014/main" id="{4A62BD7C-CD39-4283-9D14-A2B7A90F8DD3}"/>
              </a:ext>
            </a:extLst>
          </p:cNvPr>
          <p:cNvCxnSpPr>
            <a:cxnSpLocks/>
          </p:cNvCxnSpPr>
          <p:nvPr/>
        </p:nvCxnSpPr>
        <p:spPr>
          <a:xfrm flipV="1">
            <a:off x="3686967" y="2702813"/>
            <a:ext cx="8061" cy="167540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Connecteur droit avec flèche 81">
            <a:extLst>
              <a:ext uri="{FF2B5EF4-FFF2-40B4-BE49-F238E27FC236}">
                <a16:creationId xmlns="" xmlns:a16="http://schemas.microsoft.com/office/drawing/2014/main" id="{ACE4DCAB-57A1-4DB3-BF94-20881943BA44}"/>
              </a:ext>
            </a:extLst>
          </p:cNvPr>
          <p:cNvCxnSpPr>
            <a:cxnSpLocks/>
          </p:cNvCxnSpPr>
          <p:nvPr/>
        </p:nvCxnSpPr>
        <p:spPr>
          <a:xfrm flipV="1">
            <a:off x="8647714" y="2684525"/>
            <a:ext cx="8061" cy="167540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ZoneTexte 86">
            <a:extLst>
              <a:ext uri="{FF2B5EF4-FFF2-40B4-BE49-F238E27FC236}">
                <a16:creationId xmlns="" xmlns:a16="http://schemas.microsoft.com/office/drawing/2014/main" id="{5BC98B8C-0897-4481-B7FB-E6DFC89B6836}"/>
              </a:ext>
            </a:extLst>
          </p:cNvPr>
          <p:cNvSpPr txBox="1"/>
          <p:nvPr/>
        </p:nvSpPr>
        <p:spPr>
          <a:xfrm>
            <a:off x="8754942" y="3524395"/>
            <a:ext cx="568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accent1"/>
                </a:solidFill>
              </a:rPr>
              <a:t>vB</a:t>
            </a:r>
            <a:endParaRPr lang="en-GB" b="1" dirty="0">
              <a:solidFill>
                <a:schemeClr val="accent1"/>
              </a:solidFill>
            </a:endParaRPr>
          </a:p>
        </p:txBody>
      </p:sp>
      <p:sp>
        <p:nvSpPr>
          <p:cNvPr id="88" name="ZoneTexte 87">
            <a:extLst>
              <a:ext uri="{FF2B5EF4-FFF2-40B4-BE49-F238E27FC236}">
                <a16:creationId xmlns="" xmlns:a16="http://schemas.microsoft.com/office/drawing/2014/main" id="{F1163B99-B43B-4B17-BF22-EE1CF1F3FC8B}"/>
              </a:ext>
            </a:extLst>
          </p:cNvPr>
          <p:cNvSpPr txBox="1"/>
          <p:nvPr/>
        </p:nvSpPr>
        <p:spPr>
          <a:xfrm>
            <a:off x="3752625" y="3506107"/>
            <a:ext cx="568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accent1"/>
                </a:solidFill>
              </a:rPr>
              <a:t>vA</a:t>
            </a:r>
            <a:endParaRPr lang="en-GB" b="1" dirty="0">
              <a:solidFill>
                <a:schemeClr val="accent1"/>
              </a:solidFill>
            </a:endParaRPr>
          </a:p>
        </p:txBody>
      </p:sp>
      <p:sp>
        <p:nvSpPr>
          <p:cNvPr id="92" name="ZoneTexte 91">
            <a:extLst>
              <a:ext uri="{FF2B5EF4-FFF2-40B4-BE49-F238E27FC236}">
                <a16:creationId xmlns="" xmlns:a16="http://schemas.microsoft.com/office/drawing/2014/main" id="{E66DCBE1-C73D-4296-A574-A7C43C908ABE}"/>
              </a:ext>
            </a:extLst>
          </p:cNvPr>
          <p:cNvSpPr txBox="1"/>
          <p:nvPr/>
        </p:nvSpPr>
        <p:spPr>
          <a:xfrm>
            <a:off x="2963386" y="2268243"/>
            <a:ext cx="568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accent2"/>
                </a:solidFill>
              </a:rPr>
              <a:t>iA</a:t>
            </a:r>
            <a:endParaRPr lang="en-GB" b="1" dirty="0">
              <a:solidFill>
                <a:schemeClr val="accent2"/>
              </a:solidFill>
            </a:endParaRPr>
          </a:p>
        </p:txBody>
      </p:sp>
      <p:sp>
        <p:nvSpPr>
          <p:cNvPr id="93" name="ZoneTexte 92">
            <a:extLst>
              <a:ext uri="{FF2B5EF4-FFF2-40B4-BE49-F238E27FC236}">
                <a16:creationId xmlns="" xmlns:a16="http://schemas.microsoft.com/office/drawing/2014/main" id="{8A102611-6EB8-4440-BA88-CB3DCAF6779F}"/>
              </a:ext>
            </a:extLst>
          </p:cNvPr>
          <p:cNvSpPr txBox="1"/>
          <p:nvPr/>
        </p:nvSpPr>
        <p:spPr>
          <a:xfrm>
            <a:off x="8023392" y="2212910"/>
            <a:ext cx="568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accent2"/>
                </a:solidFill>
              </a:rPr>
              <a:t>iB</a:t>
            </a:r>
            <a:endParaRPr lang="en-GB" b="1" dirty="0">
              <a:solidFill>
                <a:schemeClr val="accent2"/>
              </a:solidFill>
            </a:endParaRPr>
          </a:p>
        </p:txBody>
      </p:sp>
      <p:sp>
        <p:nvSpPr>
          <p:cNvPr id="97" name="ZoneTexte 96">
            <a:extLst>
              <a:ext uri="{FF2B5EF4-FFF2-40B4-BE49-F238E27FC236}">
                <a16:creationId xmlns="" xmlns:a16="http://schemas.microsoft.com/office/drawing/2014/main" id="{94D641FB-E014-4AC9-A074-F81501EBB822}"/>
              </a:ext>
            </a:extLst>
          </p:cNvPr>
          <p:cNvSpPr txBox="1"/>
          <p:nvPr/>
        </p:nvSpPr>
        <p:spPr>
          <a:xfrm>
            <a:off x="6410816" y="2878200"/>
            <a:ext cx="568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Z</a:t>
            </a:r>
            <a:endParaRPr lang="en-GB" b="1" dirty="0"/>
          </a:p>
        </p:txBody>
      </p:sp>
      <p:sp>
        <p:nvSpPr>
          <p:cNvPr id="98" name="ZoneTexte 97">
            <a:extLst>
              <a:ext uri="{FF2B5EF4-FFF2-40B4-BE49-F238E27FC236}">
                <a16:creationId xmlns="" xmlns:a16="http://schemas.microsoft.com/office/drawing/2014/main" id="{FF813130-F785-4E70-AE43-604EB5F3FB61}"/>
              </a:ext>
            </a:extLst>
          </p:cNvPr>
          <p:cNvSpPr txBox="1"/>
          <p:nvPr/>
        </p:nvSpPr>
        <p:spPr>
          <a:xfrm>
            <a:off x="5550304" y="3526627"/>
            <a:ext cx="981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Y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99" name="ZoneTexte 98">
            <a:extLst>
              <a:ext uri="{FF2B5EF4-FFF2-40B4-BE49-F238E27FC236}">
                <a16:creationId xmlns="" xmlns:a16="http://schemas.microsoft.com/office/drawing/2014/main" id="{3234B101-CF36-4DE4-9E92-7DD4CEB9E0EC}"/>
              </a:ext>
            </a:extLst>
          </p:cNvPr>
          <p:cNvSpPr txBox="1"/>
          <p:nvPr/>
        </p:nvSpPr>
        <p:spPr>
          <a:xfrm>
            <a:off x="6967178" y="3515827"/>
            <a:ext cx="8965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     </a:t>
            </a:r>
            <a:r>
              <a:rPr lang="fr-FR" b="1" dirty="0"/>
              <a:t>Y</a:t>
            </a:r>
            <a:endParaRPr lang="en-GB" b="1" dirty="0"/>
          </a:p>
        </p:txBody>
      </p:sp>
      <p:graphicFrame>
        <p:nvGraphicFramePr>
          <p:cNvPr id="50" name="Tableau 104">
            <a:extLst>
              <a:ext uri="{FF2B5EF4-FFF2-40B4-BE49-F238E27FC236}">
                <a16:creationId xmlns="" xmlns:a16="http://schemas.microsoft.com/office/drawing/2014/main" id="{0BE3172A-EFD9-423A-ABEA-DB1D86343E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1744143"/>
              </p:ext>
            </p:extLst>
          </p:nvPr>
        </p:nvGraphicFramePr>
        <p:xfrm>
          <a:off x="1574276" y="5371216"/>
          <a:ext cx="8927184" cy="365760"/>
        </p:xfrm>
        <a:graphic>
          <a:graphicData uri="http://schemas.openxmlformats.org/drawingml/2006/table">
            <a:tbl>
              <a:tblPr bandRow="1">
                <a:tableStyleId>{69C7853C-536D-4A76-A0AE-DD22124D55A5}</a:tableStyleId>
              </a:tblPr>
              <a:tblGrid>
                <a:gridCol w="4463592">
                  <a:extLst>
                    <a:ext uri="{9D8B030D-6E8A-4147-A177-3AD203B41FA5}">
                      <a16:colId xmlns="" xmlns:a16="http://schemas.microsoft.com/office/drawing/2014/main" val="3643572511"/>
                    </a:ext>
                  </a:extLst>
                </a:gridCol>
                <a:gridCol w="4463592">
                  <a:extLst>
                    <a:ext uri="{9D8B030D-6E8A-4147-A177-3AD203B41FA5}">
                      <a16:colId xmlns="" xmlns:a16="http://schemas.microsoft.com/office/drawing/2014/main" val="1389012867"/>
                    </a:ext>
                  </a:extLst>
                </a:gridCol>
              </a:tblGrid>
              <a:tr h="356752">
                <a:tc>
                  <a:txBody>
                    <a:bodyPr/>
                    <a:lstStyle/>
                    <a:p>
                      <a:pPr algn="ctr"/>
                      <a:r>
                        <a:rPr lang="fr-FR" b="1" dirty="0"/>
                        <a:t>iA + iB = Y * (vA + vB)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b="1" dirty="0"/>
                        <a:t>vA – vB = Z * (iA – Y * vA)</a:t>
                      </a:r>
                      <a:endParaRPr lang="en-GB" b="1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9718563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4743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7E06FF7E-DDA8-4EC0-89B0-7F28B4C670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>
                <a:solidFill>
                  <a:schemeClr val="accent1"/>
                </a:solidFill>
              </a:rPr>
              <a:t>Model</a:t>
            </a:r>
            <a:r>
              <a:rPr lang="fr-FR" dirty="0"/>
              <a:t> </a:t>
            </a:r>
            <a:r>
              <a:rPr lang="fr-FR" dirty="0" smtClean="0"/>
              <a:t>Transformer</a:t>
            </a:r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DB386A2B-9B00-43A7-8AA0-5382B2A26697}"/>
              </a:ext>
            </a:extLst>
          </p:cNvPr>
          <p:cNvSpPr/>
          <p:nvPr/>
        </p:nvSpPr>
        <p:spPr>
          <a:xfrm>
            <a:off x="1583703" y="1621407"/>
            <a:ext cx="8927184" cy="3308808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7" name="Connecteur droit 56">
            <a:extLst>
              <a:ext uri="{FF2B5EF4-FFF2-40B4-BE49-F238E27FC236}">
                <a16:creationId xmlns="" xmlns:a16="http://schemas.microsoft.com/office/drawing/2014/main" id="{74B553E2-667C-4212-8964-2480A57DB151}"/>
              </a:ext>
            </a:extLst>
          </p:cNvPr>
          <p:cNvCxnSpPr/>
          <p:nvPr/>
        </p:nvCxnSpPr>
        <p:spPr>
          <a:xfrm>
            <a:off x="5256849" y="4779386"/>
            <a:ext cx="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necteur droit 62">
            <a:extLst>
              <a:ext uri="{FF2B5EF4-FFF2-40B4-BE49-F238E27FC236}">
                <a16:creationId xmlns="" xmlns:a16="http://schemas.microsoft.com/office/drawing/2014/main" id="{EE1D43D8-F24D-4B73-B1AE-30D78357CA55}"/>
              </a:ext>
            </a:extLst>
          </p:cNvPr>
          <p:cNvCxnSpPr/>
          <p:nvPr/>
        </p:nvCxnSpPr>
        <p:spPr>
          <a:xfrm>
            <a:off x="7982769" y="4771527"/>
            <a:ext cx="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ZoneTexte 86">
            <a:extLst>
              <a:ext uri="{FF2B5EF4-FFF2-40B4-BE49-F238E27FC236}">
                <a16:creationId xmlns="" xmlns:a16="http://schemas.microsoft.com/office/drawing/2014/main" id="{5BC98B8C-0897-4481-B7FB-E6DFC89B6836}"/>
              </a:ext>
            </a:extLst>
          </p:cNvPr>
          <p:cNvSpPr txBox="1"/>
          <p:nvPr/>
        </p:nvSpPr>
        <p:spPr>
          <a:xfrm>
            <a:off x="8980676" y="3552674"/>
            <a:ext cx="568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accent1"/>
                </a:solidFill>
              </a:rPr>
              <a:t>vB</a:t>
            </a:r>
            <a:endParaRPr lang="en-GB" b="1" dirty="0">
              <a:solidFill>
                <a:schemeClr val="accent1"/>
              </a:solidFill>
            </a:endParaRPr>
          </a:p>
        </p:txBody>
      </p:sp>
      <p:sp>
        <p:nvSpPr>
          <p:cNvPr id="88" name="ZoneTexte 87">
            <a:extLst>
              <a:ext uri="{FF2B5EF4-FFF2-40B4-BE49-F238E27FC236}">
                <a16:creationId xmlns="" xmlns:a16="http://schemas.microsoft.com/office/drawing/2014/main" id="{F1163B99-B43B-4B17-BF22-EE1CF1F3FC8B}"/>
              </a:ext>
            </a:extLst>
          </p:cNvPr>
          <p:cNvSpPr txBox="1"/>
          <p:nvPr/>
        </p:nvSpPr>
        <p:spPr>
          <a:xfrm>
            <a:off x="2744464" y="3516098"/>
            <a:ext cx="568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accent1"/>
                </a:solidFill>
              </a:rPr>
              <a:t>vA</a:t>
            </a:r>
            <a:endParaRPr lang="en-GB" b="1" dirty="0">
              <a:solidFill>
                <a:schemeClr val="accent1"/>
              </a:solidFill>
            </a:endParaRPr>
          </a:p>
        </p:txBody>
      </p:sp>
      <p:sp>
        <p:nvSpPr>
          <p:cNvPr id="92" name="ZoneTexte 91">
            <a:extLst>
              <a:ext uri="{FF2B5EF4-FFF2-40B4-BE49-F238E27FC236}">
                <a16:creationId xmlns="" xmlns:a16="http://schemas.microsoft.com/office/drawing/2014/main" id="{E66DCBE1-C73D-4296-A574-A7C43C908ABE}"/>
              </a:ext>
            </a:extLst>
          </p:cNvPr>
          <p:cNvSpPr txBox="1"/>
          <p:nvPr/>
        </p:nvSpPr>
        <p:spPr>
          <a:xfrm>
            <a:off x="3441094" y="2119683"/>
            <a:ext cx="568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accent2"/>
                </a:solidFill>
              </a:rPr>
              <a:t>iA</a:t>
            </a:r>
            <a:endParaRPr lang="en-GB" b="1" dirty="0">
              <a:solidFill>
                <a:schemeClr val="accent2"/>
              </a:solidFill>
            </a:endParaRPr>
          </a:p>
        </p:txBody>
      </p:sp>
      <p:sp>
        <p:nvSpPr>
          <p:cNvPr id="93" name="ZoneTexte 92">
            <a:extLst>
              <a:ext uri="{FF2B5EF4-FFF2-40B4-BE49-F238E27FC236}">
                <a16:creationId xmlns="" xmlns:a16="http://schemas.microsoft.com/office/drawing/2014/main" id="{8A102611-6EB8-4440-BA88-CB3DCAF6779F}"/>
              </a:ext>
            </a:extLst>
          </p:cNvPr>
          <p:cNvSpPr txBox="1"/>
          <p:nvPr/>
        </p:nvSpPr>
        <p:spPr>
          <a:xfrm>
            <a:off x="8544788" y="2126934"/>
            <a:ext cx="568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accent2"/>
                </a:solidFill>
              </a:rPr>
              <a:t>iB</a:t>
            </a:r>
            <a:endParaRPr lang="en-GB" b="1" dirty="0">
              <a:solidFill>
                <a:schemeClr val="accent2"/>
              </a:solidFill>
            </a:endParaRPr>
          </a:p>
        </p:txBody>
      </p:sp>
      <p:sp>
        <p:nvSpPr>
          <p:cNvPr id="31" name="Ellipse 30">
            <a:extLst>
              <a:ext uri="{FF2B5EF4-FFF2-40B4-BE49-F238E27FC236}">
                <a16:creationId xmlns="" xmlns:a16="http://schemas.microsoft.com/office/drawing/2014/main" id="{72BF3E29-5A79-4417-ACEB-4C35670A1469}"/>
              </a:ext>
            </a:extLst>
          </p:cNvPr>
          <p:cNvSpPr/>
          <p:nvPr/>
        </p:nvSpPr>
        <p:spPr>
          <a:xfrm flipH="1">
            <a:off x="7774148" y="2312284"/>
            <a:ext cx="603315" cy="584461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Ellipse 31">
            <a:extLst>
              <a:ext uri="{FF2B5EF4-FFF2-40B4-BE49-F238E27FC236}">
                <a16:creationId xmlns="" xmlns:a16="http://schemas.microsoft.com/office/drawing/2014/main" id="{48201566-A343-442F-AB6D-17CEAEEAF5C1}"/>
              </a:ext>
            </a:extLst>
          </p:cNvPr>
          <p:cNvSpPr/>
          <p:nvPr/>
        </p:nvSpPr>
        <p:spPr>
          <a:xfrm flipH="1">
            <a:off x="7435767" y="2312283"/>
            <a:ext cx="603315" cy="584461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4" name="Connecteur droit 33">
            <a:extLst>
              <a:ext uri="{FF2B5EF4-FFF2-40B4-BE49-F238E27FC236}">
                <a16:creationId xmlns="" xmlns:a16="http://schemas.microsoft.com/office/drawing/2014/main" id="{5AD5A6BD-C675-4E03-8871-A15B49B77FB3}"/>
              </a:ext>
            </a:extLst>
          </p:cNvPr>
          <p:cNvCxnSpPr>
            <a:cxnSpLocks/>
            <a:stCxn id="32" idx="6"/>
          </p:cNvCxnSpPr>
          <p:nvPr/>
        </p:nvCxnSpPr>
        <p:spPr>
          <a:xfrm flipH="1" flipV="1">
            <a:off x="6127504" y="2604513"/>
            <a:ext cx="1308263" cy="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="" xmlns:a16="http://schemas.microsoft.com/office/drawing/2014/main" id="{2AF0D026-8834-4915-8850-1DE8DDA85B45}"/>
              </a:ext>
            </a:extLst>
          </p:cNvPr>
          <p:cNvSpPr/>
          <p:nvPr/>
        </p:nvSpPr>
        <p:spPr>
          <a:xfrm flipH="1">
            <a:off x="4428714" y="2443463"/>
            <a:ext cx="1706252" cy="32210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="" xmlns:a16="http://schemas.microsoft.com/office/drawing/2014/main" id="{86927D08-19BC-4B3C-8A48-731D21E57368}"/>
              </a:ext>
            </a:extLst>
          </p:cNvPr>
          <p:cNvSpPr/>
          <p:nvPr/>
        </p:nvSpPr>
        <p:spPr>
          <a:xfrm rot="16200000" flipH="1">
            <a:off x="3282592" y="3549311"/>
            <a:ext cx="1202107" cy="32210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3" name="Connecteur droit 42">
            <a:extLst>
              <a:ext uri="{FF2B5EF4-FFF2-40B4-BE49-F238E27FC236}">
                <a16:creationId xmlns="" xmlns:a16="http://schemas.microsoft.com/office/drawing/2014/main" id="{DE7EB0FB-5377-41C8-84CA-E7EE83B87200}"/>
              </a:ext>
            </a:extLst>
          </p:cNvPr>
          <p:cNvCxnSpPr>
            <a:cxnSpLocks/>
          </p:cNvCxnSpPr>
          <p:nvPr/>
        </p:nvCxnSpPr>
        <p:spPr>
          <a:xfrm flipH="1" flipV="1">
            <a:off x="3127913" y="2585601"/>
            <a:ext cx="1308263" cy="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eur droit 43">
            <a:extLst>
              <a:ext uri="{FF2B5EF4-FFF2-40B4-BE49-F238E27FC236}">
                <a16:creationId xmlns="" xmlns:a16="http://schemas.microsoft.com/office/drawing/2014/main" id="{0942FAEA-C9F8-464E-AB3F-C87F20E832D1}"/>
              </a:ext>
            </a:extLst>
          </p:cNvPr>
          <p:cNvCxnSpPr>
            <a:cxnSpLocks/>
          </p:cNvCxnSpPr>
          <p:nvPr/>
        </p:nvCxnSpPr>
        <p:spPr>
          <a:xfrm flipH="1">
            <a:off x="8360491" y="2604513"/>
            <a:ext cx="753048" cy="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eur droit 47">
            <a:extLst>
              <a:ext uri="{FF2B5EF4-FFF2-40B4-BE49-F238E27FC236}">
                <a16:creationId xmlns="" xmlns:a16="http://schemas.microsoft.com/office/drawing/2014/main" id="{60C7843D-D882-4325-A81C-F346FA4F3A41}"/>
              </a:ext>
            </a:extLst>
          </p:cNvPr>
          <p:cNvCxnSpPr>
            <a:cxnSpLocks/>
          </p:cNvCxnSpPr>
          <p:nvPr/>
        </p:nvCxnSpPr>
        <p:spPr>
          <a:xfrm flipH="1" flipV="1">
            <a:off x="3894811" y="2585601"/>
            <a:ext cx="0" cy="52070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cteur droit 50">
            <a:extLst>
              <a:ext uri="{FF2B5EF4-FFF2-40B4-BE49-F238E27FC236}">
                <a16:creationId xmlns="" xmlns:a16="http://schemas.microsoft.com/office/drawing/2014/main" id="{B94A9318-66DE-466C-9C36-5CBB92C718D9}"/>
              </a:ext>
            </a:extLst>
          </p:cNvPr>
          <p:cNvCxnSpPr>
            <a:cxnSpLocks/>
          </p:cNvCxnSpPr>
          <p:nvPr/>
        </p:nvCxnSpPr>
        <p:spPr>
          <a:xfrm flipH="1" flipV="1">
            <a:off x="3883701" y="4310036"/>
            <a:ext cx="0" cy="16811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necteur droit 60">
            <a:extLst>
              <a:ext uri="{FF2B5EF4-FFF2-40B4-BE49-F238E27FC236}">
                <a16:creationId xmlns="" xmlns:a16="http://schemas.microsoft.com/office/drawing/2014/main" id="{D68EDD52-D601-4601-9C35-E358BA96F416}"/>
              </a:ext>
            </a:extLst>
          </p:cNvPr>
          <p:cNvCxnSpPr/>
          <p:nvPr/>
        </p:nvCxnSpPr>
        <p:spPr>
          <a:xfrm flipH="1">
            <a:off x="3597582" y="4487573"/>
            <a:ext cx="54675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onnecteur droit 61">
            <a:extLst>
              <a:ext uri="{FF2B5EF4-FFF2-40B4-BE49-F238E27FC236}">
                <a16:creationId xmlns="" xmlns:a16="http://schemas.microsoft.com/office/drawing/2014/main" id="{2DE88DEC-4C11-4C53-A888-95816AF668A9}"/>
              </a:ext>
            </a:extLst>
          </p:cNvPr>
          <p:cNvCxnSpPr/>
          <p:nvPr/>
        </p:nvCxnSpPr>
        <p:spPr>
          <a:xfrm flipH="1">
            <a:off x="3713219" y="4581841"/>
            <a:ext cx="342497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necteur droit 63">
            <a:extLst>
              <a:ext uri="{FF2B5EF4-FFF2-40B4-BE49-F238E27FC236}">
                <a16:creationId xmlns="" xmlns:a16="http://schemas.microsoft.com/office/drawing/2014/main" id="{30B226B8-0B6B-48CC-B2EF-AB93EE685B24}"/>
              </a:ext>
            </a:extLst>
          </p:cNvPr>
          <p:cNvCxnSpPr>
            <a:cxnSpLocks/>
          </p:cNvCxnSpPr>
          <p:nvPr/>
        </p:nvCxnSpPr>
        <p:spPr>
          <a:xfrm>
            <a:off x="3842680" y="4685536"/>
            <a:ext cx="6929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Connecteur droit avec flèche 65">
            <a:extLst>
              <a:ext uri="{FF2B5EF4-FFF2-40B4-BE49-F238E27FC236}">
                <a16:creationId xmlns="" xmlns:a16="http://schemas.microsoft.com/office/drawing/2014/main" id="{00621132-4CE7-4576-933A-05108AEE2075}"/>
              </a:ext>
            </a:extLst>
          </p:cNvPr>
          <p:cNvCxnSpPr/>
          <p:nvPr/>
        </p:nvCxnSpPr>
        <p:spPr>
          <a:xfrm>
            <a:off x="3288071" y="2585601"/>
            <a:ext cx="425148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Connecteur droit avec flèche 73">
            <a:extLst>
              <a:ext uri="{FF2B5EF4-FFF2-40B4-BE49-F238E27FC236}">
                <a16:creationId xmlns="" xmlns:a16="http://schemas.microsoft.com/office/drawing/2014/main" id="{648E6062-3089-427E-A57B-39AC6B999DB4}"/>
              </a:ext>
            </a:extLst>
          </p:cNvPr>
          <p:cNvCxnSpPr>
            <a:cxnSpLocks/>
          </p:cNvCxnSpPr>
          <p:nvPr/>
        </p:nvCxnSpPr>
        <p:spPr>
          <a:xfrm flipH="1">
            <a:off x="8667635" y="2603831"/>
            <a:ext cx="174564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Connecteur droit avec flèche 78">
            <a:extLst>
              <a:ext uri="{FF2B5EF4-FFF2-40B4-BE49-F238E27FC236}">
                <a16:creationId xmlns="" xmlns:a16="http://schemas.microsoft.com/office/drawing/2014/main" id="{4A62BD7C-CD39-4283-9D14-A2B7A90F8DD3}"/>
              </a:ext>
            </a:extLst>
          </p:cNvPr>
          <p:cNvCxnSpPr>
            <a:cxnSpLocks/>
          </p:cNvCxnSpPr>
          <p:nvPr/>
        </p:nvCxnSpPr>
        <p:spPr>
          <a:xfrm flipH="1" flipV="1">
            <a:off x="8953864" y="2653679"/>
            <a:ext cx="8061" cy="167540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Connecteur droit avec flèche 81">
            <a:extLst>
              <a:ext uri="{FF2B5EF4-FFF2-40B4-BE49-F238E27FC236}">
                <a16:creationId xmlns="" xmlns:a16="http://schemas.microsoft.com/office/drawing/2014/main" id="{ACE4DCAB-57A1-4DB3-BF94-20881943BA44}"/>
              </a:ext>
            </a:extLst>
          </p:cNvPr>
          <p:cNvCxnSpPr>
            <a:cxnSpLocks/>
          </p:cNvCxnSpPr>
          <p:nvPr/>
        </p:nvCxnSpPr>
        <p:spPr>
          <a:xfrm flipH="1" flipV="1">
            <a:off x="3191837" y="2626247"/>
            <a:ext cx="8061" cy="167540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ZoneTexte 89">
            <a:extLst>
              <a:ext uri="{FF2B5EF4-FFF2-40B4-BE49-F238E27FC236}">
                <a16:creationId xmlns="" xmlns:a16="http://schemas.microsoft.com/office/drawing/2014/main" id="{F057B978-4E4A-4867-AEB3-FE1429CB2193}"/>
              </a:ext>
            </a:extLst>
          </p:cNvPr>
          <p:cNvSpPr txBox="1"/>
          <p:nvPr/>
        </p:nvSpPr>
        <p:spPr>
          <a:xfrm flipH="1">
            <a:off x="7805872" y="2943518"/>
            <a:ext cx="568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k</a:t>
            </a:r>
            <a:endParaRPr lang="en-GB" b="1" dirty="0"/>
          </a:p>
        </p:txBody>
      </p:sp>
      <p:sp>
        <p:nvSpPr>
          <p:cNvPr id="97" name="ZoneTexte 96">
            <a:extLst>
              <a:ext uri="{FF2B5EF4-FFF2-40B4-BE49-F238E27FC236}">
                <a16:creationId xmlns="" xmlns:a16="http://schemas.microsoft.com/office/drawing/2014/main" id="{94D641FB-E014-4AC9-A074-F81501EBB822}"/>
              </a:ext>
            </a:extLst>
          </p:cNvPr>
          <p:cNvSpPr txBox="1"/>
          <p:nvPr/>
        </p:nvSpPr>
        <p:spPr>
          <a:xfrm flipH="1">
            <a:off x="5094553" y="2820704"/>
            <a:ext cx="568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Z</a:t>
            </a:r>
            <a:endParaRPr lang="en-GB" b="1" dirty="0"/>
          </a:p>
        </p:txBody>
      </p:sp>
      <p:sp>
        <p:nvSpPr>
          <p:cNvPr id="99" name="ZoneTexte 98">
            <a:extLst>
              <a:ext uri="{FF2B5EF4-FFF2-40B4-BE49-F238E27FC236}">
                <a16:creationId xmlns="" xmlns:a16="http://schemas.microsoft.com/office/drawing/2014/main" id="{3234B101-CF36-4DE4-9E92-7DD4CEB9E0EC}"/>
              </a:ext>
            </a:extLst>
          </p:cNvPr>
          <p:cNvSpPr txBox="1"/>
          <p:nvPr/>
        </p:nvSpPr>
        <p:spPr>
          <a:xfrm flipH="1">
            <a:off x="4092541" y="3498910"/>
            <a:ext cx="568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Y</a:t>
            </a:r>
            <a:endParaRPr lang="en-GB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4" name="Tableau 104">
                <a:extLst>
                  <a:ext uri="{FF2B5EF4-FFF2-40B4-BE49-F238E27FC236}">
                    <a16:creationId xmlns="" xmlns:a16="http://schemas.microsoft.com/office/drawing/2014/main" id="{6085CE59-457C-4753-A94C-46933F05EFD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06482088"/>
                  </p:ext>
                </p:extLst>
              </p:nvPr>
            </p:nvGraphicFramePr>
            <p:xfrm>
              <a:off x="1574276" y="5319852"/>
              <a:ext cx="8927184" cy="703707"/>
            </p:xfrm>
            <a:graphic>
              <a:graphicData uri="http://schemas.openxmlformats.org/drawingml/2006/table">
                <a:tbl>
                  <a:tblPr bandRow="1">
                    <a:tableStyleId>{69C7853C-536D-4A76-A0AE-DD22124D55A5}</a:tableStyleId>
                  </a:tblPr>
                  <a:tblGrid>
                    <a:gridCol w="4463592">
                      <a:extLst>
                        <a:ext uri="{9D8B030D-6E8A-4147-A177-3AD203B41FA5}">
                          <a16:colId xmlns="" xmlns:a16="http://schemas.microsoft.com/office/drawing/2014/main" val="3643572511"/>
                        </a:ext>
                      </a:extLst>
                    </a:gridCol>
                    <a:gridCol w="4463592">
                      <a:extLst>
                        <a:ext uri="{9D8B030D-6E8A-4147-A177-3AD203B41FA5}">
                          <a16:colId xmlns="" xmlns:a16="http://schemas.microsoft.com/office/drawing/2014/main" val="1389012867"/>
                        </a:ext>
                      </a:extLst>
                    </a:gridCol>
                  </a:tblGrid>
                  <a:tr h="35412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1" dirty="0" smtClean="0"/>
                            <a:t>iA + </a:t>
                          </a:r>
                          <a:r>
                            <a:rPr lang="fr-FR" b="1" dirty="0"/>
                            <a:t>iB * conj(k) = Y * vA</a:t>
                          </a:r>
                          <a:endParaRPr lang="en-GB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1" dirty="0">
                              <a:latin typeface="+mn-lt"/>
                            </a:rPr>
                            <a:t>vA -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28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2800" b="1" i="0" smtClean="0">
                                      <a:latin typeface="Cambria Math" panose="02040503050406030204" pitchFamily="18" charset="0"/>
                                    </a:rPr>
                                    <m:t>𝐯𝐁</m:t>
                                  </m:r>
                                </m:num>
                                <m:den>
                                  <m:r>
                                    <a:rPr lang="fr-FR" sz="2800" b="1" i="0" smtClean="0">
                                      <a:latin typeface="Cambria Math" panose="02040503050406030204" pitchFamily="18" charset="0"/>
                                    </a:rPr>
                                    <m:t>𝐤</m:t>
                                  </m:r>
                                </m:den>
                              </m:f>
                            </m:oMath>
                          </a14:m>
                          <a:r>
                            <a:rPr lang="fr-FR" sz="1800" b="1" dirty="0">
                              <a:latin typeface="+mn-lt"/>
                            </a:rPr>
                            <a:t> </a:t>
                          </a:r>
                          <a:r>
                            <a:rPr lang="fr-FR" b="1" dirty="0">
                              <a:latin typeface="+mn-lt"/>
                            </a:rPr>
                            <a:t> = </a:t>
                          </a:r>
                          <a:r>
                            <a:rPr lang="fr-FR" b="1" dirty="0" smtClean="0">
                              <a:latin typeface="+mn-lt"/>
                            </a:rPr>
                            <a:t>- Z </a:t>
                          </a:r>
                          <a:r>
                            <a:rPr lang="fr-FR" b="1" dirty="0">
                              <a:latin typeface="+mn-lt"/>
                            </a:rPr>
                            <a:t>* conj(k) * iB</a:t>
                          </a:r>
                          <a:endParaRPr lang="en-GB" b="1" dirty="0">
                            <a:latin typeface="+mn-lt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="" xmlns:a16="http://schemas.microsoft.com/office/drawing/2014/main" val="197185633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4" name="Tableau 104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6085CE59-457C-4753-A94C-46933F05EFD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06482088"/>
                  </p:ext>
                </p:extLst>
              </p:nvPr>
            </p:nvGraphicFramePr>
            <p:xfrm>
              <a:off x="1574276" y="5319852"/>
              <a:ext cx="8927184" cy="703707"/>
            </p:xfrm>
            <a:graphic>
              <a:graphicData uri="http://schemas.openxmlformats.org/drawingml/2006/table">
                <a:tbl>
                  <a:tblPr bandRow="1">
                    <a:tableStyleId>{69C7853C-536D-4A76-A0AE-DD22124D55A5}</a:tableStyleId>
                  </a:tblPr>
                  <a:tblGrid>
                    <a:gridCol w="4463592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3643572511"/>
                        </a:ext>
                      </a:extLst>
                    </a:gridCol>
                    <a:gridCol w="4463592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1389012867"/>
                        </a:ext>
                      </a:extLst>
                    </a:gridCol>
                  </a:tblGrid>
                  <a:tr h="70370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b="1" dirty="0" smtClean="0"/>
                            <a:t>iA + </a:t>
                          </a:r>
                          <a:r>
                            <a:rPr lang="fr-FR" b="1" dirty="0"/>
                            <a:t>iB * conj(k) = Y * vA</a:t>
                          </a:r>
                          <a:endParaRPr lang="en-GB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00273" r="-137" b="-85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971856333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717707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738187"/>
            <a:ext cx="8534400" cy="5381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99318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2688" y="639331"/>
            <a:ext cx="9561576" cy="475982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5464" y="5533685"/>
            <a:ext cx="1188719" cy="579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92949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rebuchet MS">
      <a:majorFont>
        <a:latin typeface="Trebuchet MS" panose="020B0603020202020204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438" row="4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64C0AD69-6AD0-4314-9B96-2C769ECA3230}">
  <we:reference id="wa104379997" version="2.0.0.0" store="fr-FR" storeType="OMEX"/>
  <we:alternateReferences>
    <we:reference id="wa104379997" version="2.0.0.0" store="WA104379997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otalTime>9626</TotalTime>
  <Words>55</Words>
  <Application>Microsoft Office PowerPoint</Application>
  <PresentationFormat>Grand écran</PresentationFormat>
  <Paragraphs>20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9" baseType="lpstr">
      <vt:lpstr>Arial</vt:lpstr>
      <vt:lpstr>Calibri</vt:lpstr>
      <vt:lpstr>Cambria Math</vt:lpstr>
      <vt:lpstr>Trebuchet MS</vt:lpstr>
      <vt:lpstr>Thème Office</vt:lpstr>
      <vt:lpstr>Model Line</vt:lpstr>
      <vt:lpstr>Model Transformer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hugo serres</dc:creator>
  <cp:lastModifiedBy>TAVELLA Jean-philippe</cp:lastModifiedBy>
  <cp:revision>130</cp:revision>
  <dcterms:created xsi:type="dcterms:W3CDTF">2020-04-16T08:55:46Z</dcterms:created>
  <dcterms:modified xsi:type="dcterms:W3CDTF">2020-08-03T11:05:08Z</dcterms:modified>
</cp:coreProperties>
</file>